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
  </p:notesMasterIdLst>
  <p:sldIdLst>
    <p:sldId id="262" r:id="rId2"/>
    <p:sldId id="269" r:id="rId3"/>
    <p:sldId id="270" r:id="rId4"/>
    <p:sldId id="274" r:id="rId5"/>
    <p:sldId id="267" r:id="rId6"/>
    <p:sldId id="510" r:id="rId7"/>
    <p:sldId id="272" r:id="rId8"/>
    <p:sldId id="509" r:id="rId9"/>
    <p:sldId id="278" r:id="rId10"/>
    <p:sldId id="281" r:id="rId11"/>
  </p:sldIdLst>
  <p:sldSz cx="12192000" cy="6858000"/>
  <p:notesSz cx="7104063" cy="10234613"/>
  <p:embeddedFontLst>
    <p:embeddedFont>
      <p:font typeface="Sage Headline Black" panose="02010A03040201060103" pitchFamily="2" charset="0"/>
      <p:bold r:id="rId13"/>
    </p:embeddedFont>
    <p:embeddedFont>
      <p:font typeface="Sage Text" panose="02010503040201060103" pitchFamily="2" charset="0"/>
      <p:regular r:id="rId14"/>
      <p:bold r:id="rId15"/>
      <p:italic r:id="rId16"/>
      <p:boldItalic r:id="rId17"/>
    </p:embeddedFont>
    <p:embeddedFont>
      <p:font typeface="Sage Text Light" panose="02010303040201060103" pitchFamily="2"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8" userDrawn="1">
          <p15:clr>
            <a:srgbClr val="A4A3A4"/>
          </p15:clr>
        </p15:guide>
        <p15:guide id="2" pos="3840" userDrawn="1">
          <p15:clr>
            <a:srgbClr val="A4A3A4"/>
          </p15:clr>
        </p15:guide>
        <p15:guide id="3" orient="horz" pos="288" userDrawn="1">
          <p15:clr>
            <a:srgbClr val="A4A3A4"/>
          </p15:clr>
        </p15:guide>
        <p15:guide id="4" pos="54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34"/>
    <a:srgbClr val="ABABAB"/>
    <a:srgbClr val="001C2D"/>
    <a:srgbClr val="00293F"/>
    <a:srgbClr val="003D3C"/>
    <a:srgbClr val="006362"/>
    <a:srgbClr val="00A65C"/>
    <a:srgbClr val="CCCCCC"/>
    <a:srgbClr val="006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55618" autoAdjust="0"/>
  </p:normalViewPr>
  <p:slideViewPr>
    <p:cSldViewPr snapToGrid="0" snapToObjects="1" showGuides="1">
      <p:cViewPr varScale="1">
        <p:scale>
          <a:sx n="40" d="100"/>
          <a:sy n="40" d="100"/>
        </p:scale>
        <p:origin x="1700" y="36"/>
      </p:cViewPr>
      <p:guideLst>
        <p:guide orient="horz" pos="3468"/>
        <p:guide pos="3840"/>
        <p:guide orient="horz" pos="288"/>
        <p:guide pos="5424"/>
      </p:guideLst>
    </p:cSldViewPr>
  </p:slideViewPr>
  <p:outlineViewPr>
    <p:cViewPr>
      <p:scale>
        <a:sx n="33" d="100"/>
        <a:sy n="33" d="100"/>
      </p:scale>
      <p:origin x="0" y="-432"/>
    </p:cViewPr>
  </p:outlineViewPr>
  <p:notesTextViewPr>
    <p:cViewPr>
      <p:scale>
        <a:sx n="125" d="100"/>
        <a:sy n="125" d="100"/>
      </p:scale>
      <p:origin x="0" y="0"/>
    </p:cViewPr>
  </p:notesTextViewPr>
  <p:sorterViewPr>
    <p:cViewPr>
      <p:scale>
        <a:sx n="124" d="100"/>
        <a:sy n="124" d="100"/>
      </p:scale>
      <p:origin x="0" y="0"/>
    </p:cViewPr>
  </p:sorterViewPr>
  <p:notesViewPr>
    <p:cSldViewPr snapToGrid="0" snapToObjects="1">
      <p:cViewPr varScale="1">
        <p:scale>
          <a:sx n="55" d="100"/>
          <a:sy n="55" d="100"/>
        </p:scale>
        <p:origin x="2604" y="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C0ECC91-7099-9546-9775-79C77D0DA930}" type="datetimeFigureOut">
              <a:rPr lang="en-US" smtClean="0"/>
              <a:t>10/12/2022</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1B92A93-8262-254D-8F5A-CE19795D22F6}" type="slidenum">
              <a:rPr lang="en-US" smtClean="0"/>
              <a:t>‹#›</a:t>
            </a:fld>
            <a:endParaRPr lang="en-US"/>
          </a:p>
        </p:txBody>
      </p:sp>
    </p:spTree>
    <p:extLst>
      <p:ext uri="{BB962C8B-B14F-4D97-AF65-F5344CB8AC3E}">
        <p14:creationId xmlns:p14="http://schemas.microsoft.com/office/powerpoint/2010/main" val="266224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5078441"/>
            <a:ext cx="5683250" cy="2672011"/>
          </a:xfrm>
        </p:spPr>
        <p:txBody>
          <a:bodyPr/>
          <a:lstStyle/>
          <a:p>
            <a:endParaRPr lang="en-ZA" dirty="0"/>
          </a:p>
        </p:txBody>
      </p:sp>
      <p:sp>
        <p:nvSpPr>
          <p:cNvPr id="4" name="Slide Number Placeholder 3"/>
          <p:cNvSpPr>
            <a:spLocks noGrp="1"/>
          </p:cNvSpPr>
          <p:nvPr>
            <p:ph type="sldNum" sz="quarter" idx="5"/>
          </p:nvPr>
        </p:nvSpPr>
        <p:spPr/>
        <p:txBody>
          <a:bodyPr/>
          <a:lstStyle/>
          <a:p>
            <a:fld id="{E1B92A93-8262-254D-8F5A-CE19795D22F6}" type="slidenum">
              <a:rPr lang="en-US" smtClean="0"/>
              <a:t>1</a:t>
            </a:fld>
            <a:endParaRPr lang="en-US"/>
          </a:p>
        </p:txBody>
      </p:sp>
    </p:spTree>
    <p:extLst>
      <p:ext uri="{BB962C8B-B14F-4D97-AF65-F5344CB8AC3E}">
        <p14:creationId xmlns:p14="http://schemas.microsoft.com/office/powerpoint/2010/main" val="426449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92A93-8262-254D-8F5A-CE19795D22F6}" type="slidenum">
              <a:rPr lang="en-US" smtClean="0"/>
              <a:t>2</a:t>
            </a:fld>
            <a:endParaRPr lang="en-US"/>
          </a:p>
        </p:txBody>
      </p:sp>
    </p:spTree>
    <p:extLst>
      <p:ext uri="{BB962C8B-B14F-4D97-AF65-F5344CB8AC3E}">
        <p14:creationId xmlns:p14="http://schemas.microsoft.com/office/powerpoint/2010/main" val="364203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latin typeface="+mn-lt"/>
            </a:endParaRPr>
          </a:p>
        </p:txBody>
      </p:sp>
      <p:sp>
        <p:nvSpPr>
          <p:cNvPr id="4" name="Slide Number Placeholder 3"/>
          <p:cNvSpPr>
            <a:spLocks noGrp="1"/>
          </p:cNvSpPr>
          <p:nvPr>
            <p:ph type="sldNum" sz="quarter" idx="5"/>
          </p:nvPr>
        </p:nvSpPr>
        <p:spPr/>
        <p:txBody>
          <a:bodyPr/>
          <a:lstStyle/>
          <a:p>
            <a:fld id="{E1B92A93-8262-254D-8F5A-CE19795D22F6}" type="slidenum">
              <a:rPr lang="en-US" smtClean="0"/>
              <a:t>4</a:t>
            </a:fld>
            <a:endParaRPr lang="en-US"/>
          </a:p>
        </p:txBody>
      </p:sp>
    </p:spTree>
    <p:extLst>
      <p:ext uri="{BB962C8B-B14F-4D97-AF65-F5344CB8AC3E}">
        <p14:creationId xmlns:p14="http://schemas.microsoft.com/office/powerpoint/2010/main" val="285819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1B92A93-8262-254D-8F5A-CE19795D22F6}" type="slidenum">
              <a:rPr lang="en-US" smtClean="0"/>
              <a:t>5</a:t>
            </a:fld>
            <a:endParaRPr lang="en-US"/>
          </a:p>
        </p:txBody>
      </p:sp>
    </p:spTree>
    <p:extLst>
      <p:ext uri="{BB962C8B-B14F-4D97-AF65-F5344CB8AC3E}">
        <p14:creationId xmlns:p14="http://schemas.microsoft.com/office/powerpoint/2010/main" val="169355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E1B92A93-8262-254D-8F5A-CE19795D22F6}" type="slidenum">
              <a:rPr lang="en-US" smtClean="0"/>
              <a:t>6</a:t>
            </a:fld>
            <a:endParaRPr lang="en-US"/>
          </a:p>
        </p:txBody>
      </p:sp>
    </p:spTree>
    <p:extLst>
      <p:ext uri="{BB962C8B-B14F-4D97-AF65-F5344CB8AC3E}">
        <p14:creationId xmlns:p14="http://schemas.microsoft.com/office/powerpoint/2010/main" val="390974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1B92A93-8262-254D-8F5A-CE19795D22F6}" type="slidenum">
              <a:rPr lang="en-US" smtClean="0"/>
              <a:t>7</a:t>
            </a:fld>
            <a:endParaRPr lang="en-US"/>
          </a:p>
        </p:txBody>
      </p:sp>
    </p:spTree>
    <p:extLst>
      <p:ext uri="{BB962C8B-B14F-4D97-AF65-F5344CB8AC3E}">
        <p14:creationId xmlns:p14="http://schemas.microsoft.com/office/powerpoint/2010/main" val="357598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1B92A93-8262-254D-8F5A-CE19795D22F6}" type="slidenum">
              <a:rPr lang="en-US" smtClean="0"/>
              <a:t>8</a:t>
            </a:fld>
            <a:endParaRPr lang="en-US"/>
          </a:p>
        </p:txBody>
      </p:sp>
    </p:spTree>
    <p:extLst>
      <p:ext uri="{BB962C8B-B14F-4D97-AF65-F5344CB8AC3E}">
        <p14:creationId xmlns:p14="http://schemas.microsoft.com/office/powerpoint/2010/main" val="78648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latin typeface="+mn-lt"/>
            </a:endParaRPr>
          </a:p>
        </p:txBody>
      </p:sp>
      <p:sp>
        <p:nvSpPr>
          <p:cNvPr id="4" name="Slide Number Placeholder 3"/>
          <p:cNvSpPr>
            <a:spLocks noGrp="1"/>
          </p:cNvSpPr>
          <p:nvPr>
            <p:ph type="sldNum" sz="quarter" idx="5"/>
          </p:nvPr>
        </p:nvSpPr>
        <p:spPr/>
        <p:txBody>
          <a:bodyPr/>
          <a:lstStyle/>
          <a:p>
            <a:fld id="{E1B92A93-8262-254D-8F5A-CE19795D22F6}" type="slidenum">
              <a:rPr lang="en-US" smtClean="0"/>
              <a:t>9</a:t>
            </a:fld>
            <a:endParaRPr lang="en-US"/>
          </a:p>
        </p:txBody>
      </p:sp>
    </p:spTree>
    <p:extLst>
      <p:ext uri="{BB962C8B-B14F-4D97-AF65-F5344CB8AC3E}">
        <p14:creationId xmlns:p14="http://schemas.microsoft.com/office/powerpoint/2010/main" val="178915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92A93-8262-254D-8F5A-CE19795D22F6}" type="slidenum">
              <a:rPr lang="en-US" smtClean="0"/>
              <a:t>10</a:t>
            </a:fld>
            <a:endParaRPr lang="en-US"/>
          </a:p>
        </p:txBody>
      </p:sp>
    </p:spTree>
    <p:extLst>
      <p:ext uri="{BB962C8B-B14F-4D97-AF65-F5344CB8AC3E}">
        <p14:creationId xmlns:p14="http://schemas.microsoft.com/office/powerpoint/2010/main" val="3598398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ingle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0451"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9">
            <a:extLst>
              <a:ext uri="{FF2B5EF4-FFF2-40B4-BE49-F238E27FC236}">
                <a16:creationId xmlns:a16="http://schemas.microsoft.com/office/drawing/2014/main" id="{DE10C209-2232-EC46-8B57-AF4A25DD5CA4}"/>
              </a:ext>
            </a:extLst>
          </p:cNvPr>
          <p:cNvSpPr>
            <a:spLocks noGrp="1"/>
          </p:cNvSpPr>
          <p:nvPr>
            <p:ph type="pic" sz="quarter" idx="13"/>
          </p:nvPr>
        </p:nvSpPr>
        <p:spPr>
          <a:xfrm>
            <a:off x="6254749" y="0"/>
            <a:ext cx="5963085" cy="6858008"/>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10421"/>
              <a:gd name="connsiteY0" fmla="*/ 12 h 6848787"/>
              <a:gd name="connsiteX1" fmla="*/ 6002058 w 6010421"/>
              <a:gd name="connsiteY1" fmla="*/ 625251 h 6848787"/>
              <a:gd name="connsiteX2" fmla="*/ 6003938 w 6010421"/>
              <a:gd name="connsiteY2" fmla="*/ 6848787 h 6848787"/>
              <a:gd name="connsiteX3" fmla="*/ 1391658 w 6010421"/>
              <a:gd name="connsiteY3" fmla="*/ 6848787 h 6848787"/>
              <a:gd name="connsiteX4" fmla="*/ 4483 w 6010421"/>
              <a:gd name="connsiteY4" fmla="*/ 5213962 h 6848787"/>
              <a:gd name="connsiteX5" fmla="*/ 1308 w 6010421"/>
              <a:gd name="connsiteY5" fmla="*/ 12 h 6848787"/>
              <a:gd name="connsiteX0" fmla="*/ 1308 w 6009381"/>
              <a:gd name="connsiteY0" fmla="*/ 3411 h 6852186"/>
              <a:gd name="connsiteX1" fmla="*/ 5998874 w 6009381"/>
              <a:gd name="connsiteY1" fmla="*/ 0 h 6852186"/>
              <a:gd name="connsiteX2" fmla="*/ 6003938 w 6009381"/>
              <a:gd name="connsiteY2" fmla="*/ 6852186 h 6852186"/>
              <a:gd name="connsiteX3" fmla="*/ 1391658 w 6009381"/>
              <a:gd name="connsiteY3" fmla="*/ 6852186 h 6852186"/>
              <a:gd name="connsiteX4" fmla="*/ 4483 w 6009381"/>
              <a:gd name="connsiteY4" fmla="*/ 5217361 h 6852186"/>
              <a:gd name="connsiteX5" fmla="*/ 1308 w 6009381"/>
              <a:gd name="connsiteY5" fmla="*/ 3411 h 6852186"/>
              <a:gd name="connsiteX0" fmla="*/ 1308 w 6009381"/>
              <a:gd name="connsiteY0" fmla="*/ 3411 h 6852252"/>
              <a:gd name="connsiteX1" fmla="*/ 5998874 w 6009381"/>
              <a:gd name="connsiteY1" fmla="*/ 0 h 6852252"/>
              <a:gd name="connsiteX2" fmla="*/ 6003938 w 6009381"/>
              <a:gd name="connsiteY2" fmla="*/ 6852186 h 6852252"/>
              <a:gd name="connsiteX3" fmla="*/ 1391658 w 6009381"/>
              <a:gd name="connsiteY3" fmla="*/ 6852186 h 6852252"/>
              <a:gd name="connsiteX4" fmla="*/ 4483 w 6009381"/>
              <a:gd name="connsiteY4" fmla="*/ 5217361 h 6852252"/>
              <a:gd name="connsiteX5" fmla="*/ 1308 w 6009381"/>
              <a:gd name="connsiteY5" fmla="*/ 3411 h 6852252"/>
              <a:gd name="connsiteX0" fmla="*/ 1308 w 6009381"/>
              <a:gd name="connsiteY0" fmla="*/ 3411 h 6852194"/>
              <a:gd name="connsiteX1" fmla="*/ 5998874 w 6009381"/>
              <a:gd name="connsiteY1" fmla="*/ 0 h 6852194"/>
              <a:gd name="connsiteX2" fmla="*/ 6003938 w 6009381"/>
              <a:gd name="connsiteY2" fmla="*/ 6852186 h 6852194"/>
              <a:gd name="connsiteX3" fmla="*/ 1391658 w 6009381"/>
              <a:gd name="connsiteY3" fmla="*/ 6852186 h 6852194"/>
              <a:gd name="connsiteX4" fmla="*/ 4483 w 6009381"/>
              <a:gd name="connsiteY4" fmla="*/ 5217361 h 6852194"/>
              <a:gd name="connsiteX5" fmla="*/ 1308 w 6009381"/>
              <a:gd name="connsiteY5" fmla="*/ 3411 h 68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381" h="6852194">
                <a:moveTo>
                  <a:pt x="1308" y="3411"/>
                </a:moveTo>
                <a:lnTo>
                  <a:pt x="5998874" y="0"/>
                </a:lnTo>
                <a:cubicBezTo>
                  <a:pt x="6006938" y="2835940"/>
                  <a:pt x="6015083" y="3744916"/>
                  <a:pt x="6003938" y="6852186"/>
                </a:cubicBezTo>
                <a:lnTo>
                  <a:pt x="1391658" y="6852186"/>
                </a:lnTo>
                <a:cubicBezTo>
                  <a:pt x="1101070" y="6853923"/>
                  <a:pt x="-62771" y="6593773"/>
                  <a:pt x="4483" y="5217361"/>
                </a:cubicBezTo>
                <a:cubicBezTo>
                  <a:pt x="-759" y="4021924"/>
                  <a:pt x="-809" y="1736103"/>
                  <a:pt x="1308" y="3411"/>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spTree>
    <p:extLst>
      <p:ext uri="{BB962C8B-B14F-4D97-AF65-F5344CB8AC3E}">
        <p14:creationId xmlns:p14="http://schemas.microsoft.com/office/powerpoint/2010/main" val="415205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2 column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4427220" cy="594360"/>
          </a:xfrm>
        </p:spPr>
        <p:txBody>
          <a:bodyPr anchor="t" anchorCtr="0">
            <a:noAutofit/>
          </a:bodyPr>
          <a:lstStyle>
            <a:lvl1pPr>
              <a:lnSpc>
                <a:spcPct val="100000"/>
              </a:lnSpc>
              <a:defRPr>
                <a:solidFill>
                  <a:schemeClr val="tx1"/>
                </a:solidFill>
              </a:defRPr>
            </a:lvl1pPr>
          </a:lstStyle>
          <a:p>
            <a:r>
              <a:rPr lang="en-US" dirty="0"/>
              <a:t>Table of contents </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8FD906B9-1A78-0C47-9042-A290B1CC441D}"/>
              </a:ext>
            </a:extLst>
          </p:cNvPr>
          <p:cNvSpPr>
            <a:spLocks noGrp="1"/>
          </p:cNvSpPr>
          <p:nvPr>
            <p:ph type="body" sz="quarter" idx="11"/>
          </p:nvPr>
        </p:nvSpPr>
        <p:spPr>
          <a:xfrm>
            <a:off x="419100" y="1714500"/>
            <a:ext cx="4968875" cy="3848100"/>
          </a:xfrm>
        </p:spPr>
        <p:txBody>
          <a:bodyPr>
            <a:noAutofit/>
          </a:bodyPr>
          <a:lstStyle>
            <a:lvl1pPr marL="0" indent="0">
              <a:lnSpc>
                <a:spcPct val="100000"/>
              </a:lnSpc>
              <a:spcBef>
                <a:spcPts val="1200"/>
              </a:spcBef>
              <a:spcAft>
                <a:spcPts val="600"/>
              </a:spcAft>
              <a:buNone/>
              <a:defRPr>
                <a:solidFill>
                  <a:schemeClr val="tx1"/>
                </a:solidFill>
              </a:defRPr>
            </a:lvl1pPr>
            <a:lvl2pPr marL="176213" indent="-176213">
              <a:lnSpc>
                <a:spcPct val="100000"/>
              </a:lnSpc>
              <a:spcBef>
                <a:spcPts val="1200"/>
              </a:spcBef>
              <a:spcAft>
                <a:spcPts val="900"/>
              </a:spcAft>
              <a:tabLst/>
              <a:defRPr>
                <a:solidFill>
                  <a:schemeClr val="tx1"/>
                </a:solidFill>
              </a:defRPr>
            </a:lvl2pPr>
            <a:lvl3pPr marL="522288" indent="-179388">
              <a:lnSpc>
                <a:spcPct val="100000"/>
              </a:lnSpc>
              <a:spcBef>
                <a:spcPts val="600"/>
              </a:spcBef>
              <a:tabLst/>
              <a:defRPr>
                <a:solidFill>
                  <a:schemeClr val="tx1"/>
                </a:solidFill>
              </a:defRPr>
            </a:lvl3pPr>
            <a:lvl4pPr marL="858838" indent="-169863">
              <a:lnSpc>
                <a:spcPct val="100000"/>
              </a:lnSpc>
              <a:spcBef>
                <a:spcPts val="1200"/>
              </a:spcBef>
              <a:tabLst/>
              <a:defRPr>
                <a:solidFill>
                  <a:schemeClr val="tx1"/>
                </a:solidFill>
              </a:defRPr>
            </a:lvl4pPr>
            <a:lvl5pPr marL="1203325" indent="-174625">
              <a:lnSpc>
                <a:spcPct val="100000"/>
              </a:lnSpc>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4F256E42-E60E-7E4F-8041-0B1642303B41}"/>
              </a:ext>
            </a:extLst>
          </p:cNvPr>
          <p:cNvSpPr>
            <a:spLocks noGrp="1"/>
          </p:cNvSpPr>
          <p:nvPr>
            <p:ph type="body" sz="quarter" idx="12" hasCustomPrompt="1"/>
          </p:nvPr>
        </p:nvSpPr>
        <p:spPr>
          <a:xfrm>
            <a:off x="6254750" y="1714500"/>
            <a:ext cx="2679192" cy="987552"/>
          </a:xfrm>
        </p:spPr>
        <p:txBody>
          <a:bodyPr>
            <a:noAutofit/>
          </a:bodyPr>
          <a:lstStyle>
            <a:lvl1pPr marL="0" indent="0">
              <a:lnSpc>
                <a:spcPct val="100000"/>
              </a:lnSpc>
              <a:spcBef>
                <a:spcPts val="0"/>
              </a:spcBef>
              <a:buNone/>
              <a:defRPr sz="2000" b="1">
                <a:solidFill>
                  <a:schemeClr val="tx2">
                    <a:lumMod val="75000"/>
                  </a:schemeClr>
                </a:solidFill>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p:txBody>
      </p:sp>
      <p:sp>
        <p:nvSpPr>
          <p:cNvPr id="8" name="Text Placeholder 6">
            <a:extLst>
              <a:ext uri="{FF2B5EF4-FFF2-40B4-BE49-F238E27FC236}">
                <a16:creationId xmlns:a16="http://schemas.microsoft.com/office/drawing/2014/main" id="{49367204-50A7-B344-846F-A75814882866}"/>
              </a:ext>
            </a:extLst>
          </p:cNvPr>
          <p:cNvSpPr>
            <a:spLocks noGrp="1"/>
          </p:cNvSpPr>
          <p:nvPr>
            <p:ph type="body" sz="quarter" idx="13" hasCustomPrompt="1"/>
          </p:nvPr>
        </p:nvSpPr>
        <p:spPr>
          <a:xfrm>
            <a:off x="9093708" y="1714500"/>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dirty="0"/>
              <a:t>Click to edit master text styles</a:t>
            </a:r>
          </a:p>
          <a:p>
            <a:pPr lvl="1"/>
            <a:r>
              <a:rPr lang="en-US" dirty="0"/>
              <a:t>Second level</a:t>
            </a:r>
          </a:p>
        </p:txBody>
      </p:sp>
      <p:sp>
        <p:nvSpPr>
          <p:cNvPr id="9" name="Text Placeholder 6">
            <a:extLst>
              <a:ext uri="{FF2B5EF4-FFF2-40B4-BE49-F238E27FC236}">
                <a16:creationId xmlns:a16="http://schemas.microsoft.com/office/drawing/2014/main" id="{6443E19D-1EC0-9F42-8074-41EAC773D74F}"/>
              </a:ext>
            </a:extLst>
          </p:cNvPr>
          <p:cNvSpPr>
            <a:spLocks noGrp="1"/>
          </p:cNvSpPr>
          <p:nvPr>
            <p:ph type="body" sz="quarter" idx="14" hasCustomPrompt="1"/>
          </p:nvPr>
        </p:nvSpPr>
        <p:spPr>
          <a:xfrm>
            <a:off x="6254750" y="2935225"/>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dirty="0"/>
              <a:t>Click to edit master text styles</a:t>
            </a:r>
          </a:p>
          <a:p>
            <a:pPr lvl="1"/>
            <a:r>
              <a:rPr lang="en-US" dirty="0"/>
              <a:t>Second level</a:t>
            </a:r>
          </a:p>
        </p:txBody>
      </p:sp>
      <p:sp>
        <p:nvSpPr>
          <p:cNvPr id="10" name="Text Placeholder 6">
            <a:extLst>
              <a:ext uri="{FF2B5EF4-FFF2-40B4-BE49-F238E27FC236}">
                <a16:creationId xmlns:a16="http://schemas.microsoft.com/office/drawing/2014/main" id="{3266FEAE-5405-5B4A-96C7-7E534DF9F140}"/>
              </a:ext>
            </a:extLst>
          </p:cNvPr>
          <p:cNvSpPr>
            <a:spLocks noGrp="1"/>
          </p:cNvSpPr>
          <p:nvPr>
            <p:ph type="body" sz="quarter" idx="15" hasCustomPrompt="1"/>
          </p:nvPr>
        </p:nvSpPr>
        <p:spPr>
          <a:xfrm>
            <a:off x="9093708" y="2935225"/>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dirty="0"/>
              <a:t>Click to edit master text styles</a:t>
            </a:r>
          </a:p>
          <a:p>
            <a:pPr lvl="1"/>
            <a:r>
              <a:rPr lang="en-US" dirty="0"/>
              <a:t>Second level</a:t>
            </a:r>
          </a:p>
        </p:txBody>
      </p:sp>
      <p:sp>
        <p:nvSpPr>
          <p:cNvPr id="11" name="Text Placeholder 6">
            <a:extLst>
              <a:ext uri="{FF2B5EF4-FFF2-40B4-BE49-F238E27FC236}">
                <a16:creationId xmlns:a16="http://schemas.microsoft.com/office/drawing/2014/main" id="{1F6E8D08-B039-0241-BDA0-7B97F4463F02}"/>
              </a:ext>
            </a:extLst>
          </p:cNvPr>
          <p:cNvSpPr>
            <a:spLocks noGrp="1"/>
          </p:cNvSpPr>
          <p:nvPr>
            <p:ph type="body" sz="quarter" idx="16" hasCustomPrompt="1"/>
          </p:nvPr>
        </p:nvSpPr>
        <p:spPr>
          <a:xfrm>
            <a:off x="6254750" y="4155949"/>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dirty="0"/>
              <a:t>Click to edit master text styles</a:t>
            </a:r>
          </a:p>
          <a:p>
            <a:pPr lvl="1"/>
            <a:r>
              <a:rPr lang="en-US" dirty="0"/>
              <a:t>Second level</a:t>
            </a:r>
          </a:p>
        </p:txBody>
      </p:sp>
      <p:sp>
        <p:nvSpPr>
          <p:cNvPr id="12" name="Text Placeholder 6">
            <a:extLst>
              <a:ext uri="{FF2B5EF4-FFF2-40B4-BE49-F238E27FC236}">
                <a16:creationId xmlns:a16="http://schemas.microsoft.com/office/drawing/2014/main" id="{6C8D4DBE-1AA5-794B-99CD-CF8A31C27AC4}"/>
              </a:ext>
            </a:extLst>
          </p:cNvPr>
          <p:cNvSpPr>
            <a:spLocks noGrp="1"/>
          </p:cNvSpPr>
          <p:nvPr>
            <p:ph type="body" sz="quarter" idx="17" hasCustomPrompt="1"/>
          </p:nvPr>
        </p:nvSpPr>
        <p:spPr>
          <a:xfrm>
            <a:off x="9093708" y="4155949"/>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dirty="0"/>
              <a:t>Click to edit master text styles</a:t>
            </a:r>
          </a:p>
          <a:p>
            <a:pPr lvl="1"/>
            <a:r>
              <a:rPr lang="en-US" dirty="0"/>
              <a:t>Second level</a:t>
            </a: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268102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able of Contents + 1 column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4427220" cy="594360"/>
          </a:xfrm>
        </p:spPr>
        <p:txBody>
          <a:bodyPr anchor="t" anchorCtr="0"/>
          <a:lstStyle>
            <a:lvl1pPr>
              <a:lnSpc>
                <a:spcPct val="100000"/>
              </a:lnSpc>
              <a:defRPr>
                <a:solidFill>
                  <a:schemeClr val="bg1"/>
                </a:solidFill>
              </a:defRPr>
            </a:lvl1pPr>
          </a:lstStyle>
          <a:p>
            <a:r>
              <a:rPr lang="en-US" dirty="0"/>
              <a:t>Table of contents </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8FD906B9-1A78-0C47-9042-A290B1CC441D}"/>
              </a:ext>
            </a:extLst>
          </p:cNvPr>
          <p:cNvSpPr>
            <a:spLocks noGrp="1"/>
          </p:cNvSpPr>
          <p:nvPr>
            <p:ph type="body" sz="quarter" idx="11" hasCustomPrompt="1"/>
          </p:nvPr>
        </p:nvSpPr>
        <p:spPr>
          <a:xfrm>
            <a:off x="419100" y="1714500"/>
            <a:ext cx="6934200" cy="3848100"/>
          </a:xfrm>
        </p:spPr>
        <p:txBody>
          <a:bodyPr/>
          <a:lstStyle>
            <a:lvl1pPr marL="0" indent="0">
              <a:spcBef>
                <a:spcPts val="2400"/>
              </a:spcBef>
              <a:buNone/>
              <a:defRPr b="1">
                <a:solidFill>
                  <a:schemeClr val="tx2"/>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34855060"/>
      </p:ext>
    </p:extLst>
  </p:cSld>
  <p:clrMapOvr>
    <a:masterClrMapping/>
  </p:clrMapOvr>
  <p:extLst>
    <p:ext uri="{DCECCB84-F9BA-43D5-87BE-67443E8EF086}">
      <p15:sldGuideLst xmlns:p15="http://schemas.microsoft.com/office/powerpoint/2012/main">
        <p15:guide id="1" pos="46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adline and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21" name="Text Placeholder 20">
            <a:extLst>
              <a:ext uri="{FF2B5EF4-FFF2-40B4-BE49-F238E27FC236}">
                <a16:creationId xmlns:a16="http://schemas.microsoft.com/office/drawing/2014/main" id="{C8484F5F-DB15-9943-B465-B251BFD88B05}"/>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962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Headline only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1367492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 4 column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8899859F-F708-8B4B-B3E2-6B76F8B27809}"/>
              </a:ext>
            </a:extLst>
          </p:cNvPr>
          <p:cNvSpPr>
            <a:spLocks noGrp="1"/>
          </p:cNvSpPr>
          <p:nvPr>
            <p:ph idx="1" hasCustomPrompt="1"/>
          </p:nvPr>
        </p:nvSpPr>
        <p:spPr>
          <a:xfrm>
            <a:off x="419100"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F0A23A8-24CE-D549-B49A-9AAFA9EC0A3F}"/>
              </a:ext>
            </a:extLst>
          </p:cNvPr>
          <p:cNvSpPr>
            <a:spLocks noGrp="1"/>
          </p:cNvSpPr>
          <p:nvPr>
            <p:ph type="sldNum" sz="quarter" idx="12"/>
          </p:nvPr>
        </p:nvSpPr>
        <p:spPr/>
        <p:txBody>
          <a:bodyPr/>
          <a:lstStyle/>
          <a:p>
            <a:fld id="{888928BD-9DD5-4B49-B597-3FD2BD4272DD}" type="slidenum">
              <a:rPr lang="en-US" smtClean="0"/>
              <a:t>‹#›</a:t>
            </a:fld>
            <a:endParaRPr lang="en-US"/>
          </a:p>
        </p:txBody>
      </p:sp>
      <p:sp>
        <p:nvSpPr>
          <p:cNvPr id="7" name="Content Placeholder 2">
            <a:extLst>
              <a:ext uri="{FF2B5EF4-FFF2-40B4-BE49-F238E27FC236}">
                <a16:creationId xmlns:a16="http://schemas.microsoft.com/office/drawing/2014/main" id="{8AEC32C2-6AD7-F244-940D-8B63DF35AB4F}"/>
              </a:ext>
            </a:extLst>
          </p:cNvPr>
          <p:cNvSpPr>
            <a:spLocks noGrp="1"/>
          </p:cNvSpPr>
          <p:nvPr>
            <p:ph idx="13" hasCustomPrompt="1"/>
          </p:nvPr>
        </p:nvSpPr>
        <p:spPr>
          <a:xfrm>
            <a:off x="3352377"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DACECF3C-D386-DB4C-813F-CA14ADC2E87B}"/>
              </a:ext>
            </a:extLst>
          </p:cNvPr>
          <p:cNvSpPr>
            <a:spLocks noGrp="1"/>
          </p:cNvSpPr>
          <p:nvPr>
            <p:ph idx="14" hasCustomPrompt="1"/>
          </p:nvPr>
        </p:nvSpPr>
        <p:spPr>
          <a:xfrm>
            <a:off x="6285654"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06B78513-DC90-F147-B0DD-4553FA80DEDF}"/>
              </a:ext>
            </a:extLst>
          </p:cNvPr>
          <p:cNvSpPr>
            <a:spLocks noGrp="1"/>
          </p:cNvSpPr>
          <p:nvPr>
            <p:ph idx="15" hasCustomPrompt="1"/>
          </p:nvPr>
        </p:nvSpPr>
        <p:spPr>
          <a:xfrm>
            <a:off x="9218930"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4226270"/>
      </p:ext>
    </p:extLst>
  </p:cSld>
  <p:clrMapOvr>
    <a:masterClrMapping/>
  </p:clrMapOvr>
  <p:extLst>
    <p:ext uri="{DCECCB84-F9BA-43D5-87BE-67443E8EF086}">
      <p15:sldGuideLst xmlns:p15="http://schemas.microsoft.com/office/powerpoint/2012/main">
        <p15:guide id="1" orient="horz" pos="184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Click to edit master text styles</a:t>
            </a:r>
          </a:p>
        </p:txBody>
      </p:sp>
      <p:sp>
        <p:nvSpPr>
          <p:cNvPr id="11" name="Text Placeholder 20">
            <a:extLst>
              <a:ext uri="{FF2B5EF4-FFF2-40B4-BE49-F238E27FC236}">
                <a16:creationId xmlns:a16="http://schemas.microsoft.com/office/drawing/2014/main" id="{69A660AC-EF18-7F41-8412-80E0F40E7526}"/>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0247356"/>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sub-title - no bar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049E1E-535D-9240-9A40-878B7DF945B3}"/>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Click to edit master text styles</a:t>
            </a:r>
          </a:p>
        </p:txBody>
      </p:sp>
    </p:spTree>
    <p:extLst>
      <p:ext uri="{BB962C8B-B14F-4D97-AF65-F5344CB8AC3E}">
        <p14:creationId xmlns:p14="http://schemas.microsoft.com/office/powerpoint/2010/main" val="4272905351"/>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sub-title only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Click to edit master text styles</a:t>
            </a:r>
          </a:p>
        </p:txBody>
      </p:sp>
    </p:spTree>
    <p:extLst>
      <p:ext uri="{BB962C8B-B14F-4D97-AF65-F5344CB8AC3E}">
        <p14:creationId xmlns:p14="http://schemas.microsoft.com/office/powerpoint/2010/main" val="1126673970"/>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content + photo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049E1E-535D-9240-9A40-878B7DF945B3}"/>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
        <p:nvSpPr>
          <p:cNvPr id="10" name="Text Placeholder 20">
            <a:extLst>
              <a:ext uri="{FF2B5EF4-FFF2-40B4-BE49-F238E27FC236}">
                <a16:creationId xmlns:a16="http://schemas.microsoft.com/office/drawing/2014/main" id="{C6425084-E5B9-6340-879F-A10958FE1B43}"/>
              </a:ext>
            </a:extLst>
          </p:cNvPr>
          <p:cNvSpPr>
            <a:spLocks noGrp="1"/>
          </p:cNvSpPr>
          <p:nvPr>
            <p:ph type="body" sz="quarter" idx="11"/>
          </p:nvPr>
        </p:nvSpPr>
        <p:spPr>
          <a:xfrm>
            <a:off x="411163" y="1714500"/>
            <a:ext cx="5112628"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39576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line or Quote with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dirty="0"/>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2324100"/>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
        <p:nvSpPr>
          <p:cNvPr id="10" name="Text Placeholder 20">
            <a:extLst>
              <a:ext uri="{FF2B5EF4-FFF2-40B4-BE49-F238E27FC236}">
                <a16:creationId xmlns:a16="http://schemas.microsoft.com/office/drawing/2014/main" id="{D376A8EE-A9A3-9C4A-B904-4E1BAA22C85B}"/>
              </a:ext>
            </a:extLst>
          </p:cNvPr>
          <p:cNvSpPr>
            <a:spLocks noGrp="1"/>
          </p:cNvSpPr>
          <p:nvPr>
            <p:ph type="body" sz="quarter" idx="11"/>
          </p:nvPr>
        </p:nvSpPr>
        <p:spPr>
          <a:xfrm>
            <a:off x="6254749" y="499621"/>
            <a:ext cx="5074921" cy="5062979"/>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2618169"/>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Two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62484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6" name="Picture Placeholder 9">
            <a:extLst>
              <a:ext uri="{FF2B5EF4-FFF2-40B4-BE49-F238E27FC236}">
                <a16:creationId xmlns:a16="http://schemas.microsoft.com/office/drawing/2014/main" id="{1AB8FC45-90B8-5241-9128-09FE72CED12B}"/>
              </a:ext>
            </a:extLst>
          </p:cNvPr>
          <p:cNvSpPr>
            <a:spLocks noGrp="1"/>
          </p:cNvSpPr>
          <p:nvPr>
            <p:ph type="pic" sz="quarter" idx="13"/>
          </p:nvPr>
        </p:nvSpPr>
        <p:spPr>
          <a:xfrm>
            <a:off x="6248400" y="3597156"/>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a:srcRect/>
          <a:stretch/>
        </p:blipFill>
        <p:spPr>
          <a:xfrm>
            <a:off x="417698" y="6104446"/>
            <a:ext cx="881063" cy="493204"/>
          </a:xfrm>
          <a:prstGeom prst="rect">
            <a:avLst/>
          </a:prstGeom>
        </p:spPr>
      </p:pic>
    </p:spTree>
    <p:extLst>
      <p:ext uri="{BB962C8B-B14F-4D97-AF65-F5344CB8AC3E}">
        <p14:creationId xmlns:p14="http://schemas.microsoft.com/office/powerpoint/2010/main" val="181465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or Quote with visual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bg1"/>
                </a:solidFill>
              </a:defRPr>
            </a:lvl1pPr>
          </a:lstStyle>
          <a:p>
            <a:r>
              <a:rPr lang="en-US" dirty="0"/>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2324100"/>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pic>
        <p:nvPicPr>
          <p:cNvPr id="9" name="Picture 8">
            <a:extLst>
              <a:ext uri="{FF2B5EF4-FFF2-40B4-BE49-F238E27FC236}">
                <a16:creationId xmlns:a16="http://schemas.microsoft.com/office/drawing/2014/main" id="{93639A17-F7E3-484C-B5F3-C75350E8F4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436562"/>
            <a:ext cx="5434037" cy="6058951"/>
          </a:xfrm>
          <a:prstGeom prst="rect">
            <a:avLst/>
          </a:prstGeom>
        </p:spPr>
      </p:pic>
    </p:spTree>
    <p:extLst>
      <p:ext uri="{BB962C8B-B14F-4D97-AF65-F5344CB8AC3E}">
        <p14:creationId xmlns:p14="http://schemas.microsoft.com/office/powerpoint/2010/main" val="3070563043"/>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rge quote with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tx1"/>
                </a:solidFill>
              </a:defRPr>
            </a:lvl1pPr>
          </a:lstStyle>
          <a:p>
            <a:r>
              <a:rPr lang="en-US" dirty="0"/>
              <a:t>“Tate </a:t>
            </a:r>
            <a:r>
              <a:rPr lang="en-US" dirty="0" err="1"/>
              <a:t>aute</a:t>
            </a:r>
            <a:r>
              <a:rPr lang="en-US" dirty="0"/>
              <a:t> </a:t>
            </a:r>
            <a:r>
              <a:rPr lang="en-US" dirty="0" err="1"/>
              <a:t>turept</a:t>
            </a:r>
            <a:r>
              <a:rPr lang="en-US" dirty="0"/>
              <a:t> </a:t>
            </a:r>
            <a:r>
              <a:rPr lang="en-US" dirty="0" err="1"/>
              <a:t>aliquist</a:t>
            </a:r>
            <a:r>
              <a:rPr lang="en-US" dirty="0"/>
              <a:t> qui </a:t>
            </a:r>
            <a:r>
              <a:rPr lang="en-US" dirty="0" err="1"/>
              <a:t>inct</a:t>
            </a:r>
            <a:r>
              <a:rPr lang="en-US" dirty="0"/>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34508"/>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9105900" y="499867"/>
            <a:ext cx="2667000" cy="50627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a:p>
            <a:pPr marL="176213" lvl="1" indent="-176213" algn="l" defTabSz="914400" rtl="0" eaLnBrk="1" latinLnBrk="0" hangingPunct="1">
              <a:lnSpc>
                <a:spcPct val="100000"/>
              </a:lnSpc>
              <a:spcBef>
                <a:spcPts val="1200"/>
              </a:spcBef>
              <a:spcAft>
                <a:spcPts val="900"/>
              </a:spcAft>
              <a:buFont typeface="Sage Text" panose="02010503040201060103" pitchFamily="50" charset="0"/>
              <a:buChar char="•"/>
              <a:tabLst/>
            </a:pPr>
            <a:r>
              <a:rPr lang="en-US" dirty="0"/>
              <a:t>Second level</a:t>
            </a:r>
          </a:p>
          <a:p>
            <a:pPr marL="522288" lvl="2" indent="-179388" algn="l" defTabSz="914400" rtl="0" eaLnBrk="1" latinLnBrk="0" hangingPunct="1">
              <a:lnSpc>
                <a:spcPct val="100000"/>
              </a:lnSpc>
              <a:spcBef>
                <a:spcPts val="600"/>
              </a:spcBef>
              <a:buFont typeface="Sage Text" panose="02010503040201060103" pitchFamily="50" charset="0"/>
              <a:buChar char="•"/>
              <a:tabLst/>
            </a:pPr>
            <a:r>
              <a:rPr lang="en-US" dirty="0"/>
              <a:t>Third level</a:t>
            </a:r>
          </a:p>
          <a:p>
            <a:pPr marL="858838" lvl="3" indent="-169863" algn="l" defTabSz="914400" rtl="0" eaLnBrk="1" latinLnBrk="0" hangingPunct="1">
              <a:lnSpc>
                <a:spcPct val="100000"/>
              </a:lnSpc>
              <a:spcBef>
                <a:spcPts val="1200"/>
              </a:spcBef>
              <a:buFont typeface="Sage Text" panose="02010503040201060103" pitchFamily="50" charset="0"/>
              <a:buChar char="•"/>
              <a:tabLst/>
            </a:pPr>
            <a:r>
              <a:rPr lang="en-US" dirty="0"/>
              <a:t>Fourth level</a:t>
            </a:r>
          </a:p>
          <a:p>
            <a:pPr marL="1203325" lvl="4" indent="-174625" algn="l" defTabSz="914400" rtl="0" eaLnBrk="1" latinLnBrk="0" hangingPunct="1">
              <a:lnSpc>
                <a:spcPct val="100000"/>
              </a:lnSpc>
              <a:spcBef>
                <a:spcPts val="1200"/>
              </a:spcBef>
              <a:buFont typeface="Sage Text" panose="02010503040201060103" pitchFamily="50" charset="0"/>
              <a:buChar char="•"/>
              <a:tabLst/>
            </a:pPr>
            <a:r>
              <a:rPr lang="en-US" dirty="0"/>
              <a:t>Fifth level</a:t>
            </a:r>
          </a:p>
        </p:txBody>
      </p:sp>
    </p:spTree>
    <p:extLst>
      <p:ext uri="{BB962C8B-B14F-4D97-AF65-F5344CB8AC3E}">
        <p14:creationId xmlns:p14="http://schemas.microsoft.com/office/powerpoint/2010/main" val="483296209"/>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guide id="4" pos="5016" userDrawn="1">
          <p15:clr>
            <a:srgbClr val="FBAE40"/>
          </p15:clr>
        </p15:guide>
        <p15:guide id="5" orient="horz" pos="2064" userDrawn="1">
          <p15:clr>
            <a:srgbClr val="FBAE40"/>
          </p15:clr>
        </p15:guide>
        <p15:guide id="6" pos="573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rge quote + 2 photos (black)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bg1"/>
                </a:solidFill>
              </a:defRPr>
            </a:lvl1pPr>
          </a:lstStyle>
          <a:p>
            <a:r>
              <a:rPr lang="en-US" dirty="0"/>
              <a:t>“Tate </a:t>
            </a:r>
            <a:r>
              <a:rPr lang="en-US" dirty="0" err="1"/>
              <a:t>aute</a:t>
            </a:r>
            <a:r>
              <a:rPr lang="en-US" dirty="0"/>
              <a:t> </a:t>
            </a:r>
            <a:r>
              <a:rPr lang="en-US" dirty="0" err="1"/>
              <a:t>turept</a:t>
            </a:r>
            <a:r>
              <a:rPr lang="en-US" dirty="0"/>
              <a:t> </a:t>
            </a:r>
            <a:r>
              <a:rPr lang="en-US" dirty="0" err="1"/>
              <a:t>aliquist</a:t>
            </a:r>
            <a:r>
              <a:rPr lang="en-US" dirty="0"/>
              <a:t> qui </a:t>
            </a:r>
            <a:r>
              <a:rPr lang="en-US" dirty="0" err="1"/>
              <a:t>inct</a:t>
            </a:r>
            <a:r>
              <a:rPr lang="en-US" dirty="0"/>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34508"/>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
        <p:nvSpPr>
          <p:cNvPr id="9" name="Picture Placeholder 9">
            <a:extLst>
              <a:ext uri="{FF2B5EF4-FFF2-40B4-BE49-F238E27FC236}">
                <a16:creationId xmlns:a16="http://schemas.microsoft.com/office/drawing/2014/main" id="{F572D0BD-54B0-6145-A69B-B0251CF5F8FF}"/>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BDDDB3EA-BDE4-984A-BEC7-AC77F1EAC9EE}"/>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13080623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guide id="4" pos="5016" userDrawn="1">
          <p15:clr>
            <a:srgbClr val="FBAE40"/>
          </p15:clr>
        </p15:guide>
        <p15:guide id="5" orient="horz" pos="2064" userDrawn="1">
          <p15:clr>
            <a:srgbClr val="FBAE40"/>
          </p15:clr>
        </p15:guide>
        <p15:guide id="6" pos="573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Large quote + 2 photos (white) layout">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0BC8E4C-9B58-E142-A749-439D02EAD1D9}"/>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tx1"/>
                </a:solidFill>
              </a:defRPr>
            </a:lvl1pPr>
          </a:lstStyle>
          <a:p>
            <a:r>
              <a:rPr lang="en-US" dirty="0"/>
              <a:t>“Tate </a:t>
            </a:r>
            <a:r>
              <a:rPr lang="en-US" dirty="0" err="1"/>
              <a:t>aute</a:t>
            </a:r>
            <a:r>
              <a:rPr lang="en-US" dirty="0"/>
              <a:t> </a:t>
            </a:r>
            <a:r>
              <a:rPr lang="en-US" dirty="0" err="1"/>
              <a:t>turept</a:t>
            </a:r>
            <a:r>
              <a:rPr lang="en-US" dirty="0"/>
              <a:t> </a:t>
            </a:r>
            <a:r>
              <a:rPr lang="en-US" dirty="0" err="1"/>
              <a:t>aliquist</a:t>
            </a:r>
            <a:r>
              <a:rPr lang="en-US" dirty="0"/>
              <a:t> qui </a:t>
            </a:r>
            <a:r>
              <a:rPr lang="en-US" dirty="0" err="1"/>
              <a:t>inct</a:t>
            </a:r>
            <a:r>
              <a:rPr lang="en-US" dirty="0"/>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27977"/>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
        <p:nvSpPr>
          <p:cNvPr id="9" name="Picture Placeholder 9">
            <a:extLst>
              <a:ext uri="{FF2B5EF4-FFF2-40B4-BE49-F238E27FC236}">
                <a16:creationId xmlns:a16="http://schemas.microsoft.com/office/drawing/2014/main" id="{F572D0BD-54B0-6145-A69B-B0251CF5F8FF}"/>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BDDDB3EA-BDE4-984A-BEC7-AC77F1EAC9EE}"/>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pic>
        <p:nvPicPr>
          <p:cNvPr id="12" name="Picture 11">
            <a:extLst>
              <a:ext uri="{FF2B5EF4-FFF2-40B4-BE49-F238E27FC236}">
                <a16:creationId xmlns:a16="http://schemas.microsoft.com/office/drawing/2014/main" id="{D6972559-DE4E-E743-9754-C9A479979934}"/>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126991343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guide id="4" pos="5016" userDrawn="1">
          <p15:clr>
            <a:srgbClr val="FBAE40"/>
          </p15:clr>
        </p15:guide>
        <p15:guide id="5" orient="horz" pos="2064" userDrawn="1">
          <p15:clr>
            <a:srgbClr val="FBAE40"/>
          </p15:clr>
        </p15:guide>
        <p15:guide id="6" pos="573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photo layou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bg1"/>
                </a:solidFill>
              </a:defRPr>
            </a:lvl1pPr>
          </a:lstStyle>
          <a:p>
            <a:r>
              <a:rPr lang="en-US" dirty="0"/>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2"/>
                </a:solidFill>
              </a:defRPr>
            </a:lvl1pPr>
          </a:lstStyle>
          <a:p>
            <a:r>
              <a:rPr lang="en-US"/>
              <a:t>Page </a:t>
            </a:r>
            <a:fld id="{888928BD-9DD5-4B49-B597-3FD2BD4272DD}" type="slidenum">
              <a:rPr smtClean="0"/>
              <a:pPr/>
              <a:t>‹#›</a:t>
            </a:fld>
            <a:endParaRPr dirty="0"/>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Tree>
    <p:extLst>
      <p:ext uri="{BB962C8B-B14F-4D97-AF65-F5344CB8AC3E}">
        <p14:creationId xmlns:p14="http://schemas.microsoft.com/office/powerpoint/2010/main" val="203160373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Quote with photo layou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tx1"/>
                </a:solidFill>
              </a:defRPr>
            </a:lvl1pPr>
          </a:lstStyle>
          <a:p>
            <a:r>
              <a:rPr lang="en-US" dirty="0"/>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pic>
        <p:nvPicPr>
          <p:cNvPr id="7" name="Picture 6">
            <a:extLst>
              <a:ext uri="{FF2B5EF4-FFF2-40B4-BE49-F238E27FC236}">
                <a16:creationId xmlns:a16="http://schemas.microsoft.com/office/drawing/2014/main" id="{F92DCA3B-A040-404A-83FA-2E538945BF1C}"/>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44265104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full page photo layout">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5C0C60C6-77BC-6542-AB27-C94A14459DF9}"/>
              </a:ext>
            </a:extLst>
          </p:cNvPr>
          <p:cNvSpPr>
            <a:spLocks noGrp="1"/>
          </p:cNvSpPr>
          <p:nvPr>
            <p:ph type="pic" sz="quarter" idx="14"/>
          </p:nvPr>
        </p:nvSpPr>
        <p:spPr>
          <a:xfrm>
            <a:off x="-88" y="-11687"/>
            <a:ext cx="12214268" cy="6229924"/>
          </a:xfrm>
          <a:custGeom>
            <a:avLst/>
            <a:gdLst>
              <a:gd name="connsiteX0" fmla="*/ 0 w 12214268"/>
              <a:gd name="connsiteY0" fmla="*/ 1326577 h 6778626"/>
              <a:gd name="connsiteX1" fmla="*/ 1326577 w 12214268"/>
              <a:gd name="connsiteY1" fmla="*/ 0 h 6778626"/>
              <a:gd name="connsiteX2" fmla="*/ 10887691 w 12214268"/>
              <a:gd name="connsiteY2" fmla="*/ 0 h 6778626"/>
              <a:gd name="connsiteX3" fmla="*/ 12214268 w 12214268"/>
              <a:gd name="connsiteY3" fmla="*/ 1326577 h 6778626"/>
              <a:gd name="connsiteX4" fmla="*/ 12214268 w 12214268"/>
              <a:gd name="connsiteY4" fmla="*/ 5452049 h 6778626"/>
              <a:gd name="connsiteX5" fmla="*/ 10887691 w 12214268"/>
              <a:gd name="connsiteY5" fmla="*/ 6778626 h 6778626"/>
              <a:gd name="connsiteX6" fmla="*/ 1326577 w 12214268"/>
              <a:gd name="connsiteY6" fmla="*/ 6778626 h 6778626"/>
              <a:gd name="connsiteX7" fmla="*/ 0 w 12214268"/>
              <a:gd name="connsiteY7" fmla="*/ 5452049 h 6778626"/>
              <a:gd name="connsiteX8" fmla="*/ 0 w 12214268"/>
              <a:gd name="connsiteY8" fmla="*/ 1326577 h 6778626"/>
              <a:gd name="connsiteX0" fmla="*/ 0 w 12533274"/>
              <a:gd name="connsiteY0" fmla="*/ 1326577 h 6784976"/>
              <a:gd name="connsiteX1" fmla="*/ 1326577 w 12533274"/>
              <a:gd name="connsiteY1" fmla="*/ 0 h 6784976"/>
              <a:gd name="connsiteX2" fmla="*/ 10887691 w 12533274"/>
              <a:gd name="connsiteY2" fmla="*/ 0 h 6784976"/>
              <a:gd name="connsiteX3" fmla="*/ 12214268 w 12533274"/>
              <a:gd name="connsiteY3" fmla="*/ 1326577 h 6784976"/>
              <a:gd name="connsiteX4" fmla="*/ 12214268 w 12533274"/>
              <a:gd name="connsiteY4" fmla="*/ 5452049 h 6784976"/>
              <a:gd name="connsiteX5" fmla="*/ 12205316 w 12533274"/>
              <a:gd name="connsiteY5" fmla="*/ 6784976 h 6784976"/>
              <a:gd name="connsiteX6" fmla="*/ 1326577 w 12533274"/>
              <a:gd name="connsiteY6" fmla="*/ 6778626 h 6784976"/>
              <a:gd name="connsiteX7" fmla="*/ 0 w 12533274"/>
              <a:gd name="connsiteY7" fmla="*/ 5452049 h 6784976"/>
              <a:gd name="connsiteX8" fmla="*/ 0 w 12533274"/>
              <a:gd name="connsiteY8" fmla="*/ 1326577 h 6784976"/>
              <a:gd name="connsiteX0" fmla="*/ 0 w 12214268"/>
              <a:gd name="connsiteY0" fmla="*/ 1326577 h 6784976"/>
              <a:gd name="connsiteX1" fmla="*/ 1326577 w 12214268"/>
              <a:gd name="connsiteY1" fmla="*/ 0 h 6784976"/>
              <a:gd name="connsiteX2" fmla="*/ 10887691 w 12214268"/>
              <a:gd name="connsiteY2" fmla="*/ 0 h 6784976"/>
              <a:gd name="connsiteX3" fmla="*/ 12214268 w 12214268"/>
              <a:gd name="connsiteY3" fmla="*/ 1326577 h 6784976"/>
              <a:gd name="connsiteX4" fmla="*/ 12214268 w 12214268"/>
              <a:gd name="connsiteY4" fmla="*/ 5452049 h 6784976"/>
              <a:gd name="connsiteX5" fmla="*/ 12205316 w 12214268"/>
              <a:gd name="connsiteY5" fmla="*/ 6784976 h 6784976"/>
              <a:gd name="connsiteX6" fmla="*/ 1326577 w 12214268"/>
              <a:gd name="connsiteY6" fmla="*/ 6778626 h 6784976"/>
              <a:gd name="connsiteX7" fmla="*/ 0 w 12214268"/>
              <a:gd name="connsiteY7" fmla="*/ 5452049 h 6784976"/>
              <a:gd name="connsiteX8" fmla="*/ 0 w 12214268"/>
              <a:gd name="connsiteY8" fmla="*/ 1326577 h 6784976"/>
              <a:gd name="connsiteX0" fmla="*/ 0 w 12214268"/>
              <a:gd name="connsiteY0" fmla="*/ 1345510 h 6803909"/>
              <a:gd name="connsiteX1" fmla="*/ 1326577 w 12214268"/>
              <a:gd name="connsiteY1" fmla="*/ 18933 h 6803909"/>
              <a:gd name="connsiteX2" fmla="*/ 10887691 w 12214268"/>
              <a:gd name="connsiteY2" fmla="*/ 18933 h 6803909"/>
              <a:gd name="connsiteX3" fmla="*/ 12211093 w 12214268"/>
              <a:gd name="connsiteY3" fmla="*/ 573985 h 6803909"/>
              <a:gd name="connsiteX4" fmla="*/ 12214268 w 12214268"/>
              <a:gd name="connsiteY4" fmla="*/ 5470982 h 6803909"/>
              <a:gd name="connsiteX5" fmla="*/ 12205316 w 12214268"/>
              <a:gd name="connsiteY5" fmla="*/ 6803909 h 6803909"/>
              <a:gd name="connsiteX6" fmla="*/ 1326577 w 12214268"/>
              <a:gd name="connsiteY6" fmla="*/ 6797559 h 6803909"/>
              <a:gd name="connsiteX7" fmla="*/ 0 w 12214268"/>
              <a:gd name="connsiteY7" fmla="*/ 5470982 h 6803909"/>
              <a:gd name="connsiteX8" fmla="*/ 0 w 12214268"/>
              <a:gd name="connsiteY8" fmla="*/ 1345510 h 6803909"/>
              <a:gd name="connsiteX0" fmla="*/ 0 w 12214268"/>
              <a:gd name="connsiteY0" fmla="*/ 1326577 h 6784976"/>
              <a:gd name="connsiteX1" fmla="*/ 1326577 w 12214268"/>
              <a:gd name="connsiteY1" fmla="*/ 0 h 6784976"/>
              <a:gd name="connsiteX2" fmla="*/ 12211093 w 12214268"/>
              <a:gd name="connsiteY2" fmla="*/ 555052 h 6784976"/>
              <a:gd name="connsiteX3" fmla="*/ 12214268 w 12214268"/>
              <a:gd name="connsiteY3" fmla="*/ 5452049 h 6784976"/>
              <a:gd name="connsiteX4" fmla="*/ 12205316 w 12214268"/>
              <a:gd name="connsiteY4" fmla="*/ 6784976 h 6784976"/>
              <a:gd name="connsiteX5" fmla="*/ 1326577 w 12214268"/>
              <a:gd name="connsiteY5" fmla="*/ 6778626 h 6784976"/>
              <a:gd name="connsiteX6" fmla="*/ 0 w 12214268"/>
              <a:gd name="connsiteY6" fmla="*/ 5452049 h 6784976"/>
              <a:gd name="connsiteX7" fmla="*/ 0 w 12214268"/>
              <a:gd name="connsiteY7" fmla="*/ 1326577 h 6784976"/>
              <a:gd name="connsiteX0" fmla="*/ 0 w 12214268"/>
              <a:gd name="connsiteY0" fmla="*/ 578779 h 6802353"/>
              <a:gd name="connsiteX1" fmla="*/ 1326577 w 12214268"/>
              <a:gd name="connsiteY1" fmla="*/ 17377 h 6802353"/>
              <a:gd name="connsiteX2" fmla="*/ 12211093 w 12214268"/>
              <a:gd name="connsiteY2" fmla="*/ 572429 h 6802353"/>
              <a:gd name="connsiteX3" fmla="*/ 12214268 w 12214268"/>
              <a:gd name="connsiteY3" fmla="*/ 5469426 h 6802353"/>
              <a:gd name="connsiteX4" fmla="*/ 12205316 w 12214268"/>
              <a:gd name="connsiteY4" fmla="*/ 6802353 h 6802353"/>
              <a:gd name="connsiteX5" fmla="*/ 1326577 w 12214268"/>
              <a:gd name="connsiteY5" fmla="*/ 6796003 h 6802353"/>
              <a:gd name="connsiteX6" fmla="*/ 0 w 12214268"/>
              <a:gd name="connsiteY6" fmla="*/ 5469426 h 6802353"/>
              <a:gd name="connsiteX7" fmla="*/ 0 w 12214268"/>
              <a:gd name="connsiteY7" fmla="*/ 578779 h 6802353"/>
              <a:gd name="connsiteX0" fmla="*/ 0 w 12214268"/>
              <a:gd name="connsiteY0" fmla="*/ 614910 h 6838484"/>
              <a:gd name="connsiteX1" fmla="*/ 12211093 w 12214268"/>
              <a:gd name="connsiteY1" fmla="*/ 608560 h 6838484"/>
              <a:gd name="connsiteX2" fmla="*/ 12214268 w 12214268"/>
              <a:gd name="connsiteY2" fmla="*/ 5505557 h 6838484"/>
              <a:gd name="connsiteX3" fmla="*/ 12205316 w 12214268"/>
              <a:gd name="connsiteY3" fmla="*/ 6838484 h 6838484"/>
              <a:gd name="connsiteX4" fmla="*/ 1326577 w 12214268"/>
              <a:gd name="connsiteY4" fmla="*/ 6832134 h 6838484"/>
              <a:gd name="connsiteX5" fmla="*/ 0 w 12214268"/>
              <a:gd name="connsiteY5" fmla="*/ 5505557 h 6838484"/>
              <a:gd name="connsiteX6" fmla="*/ 0 w 12214268"/>
              <a:gd name="connsiteY6" fmla="*/ 614910 h 6838484"/>
              <a:gd name="connsiteX0" fmla="*/ 0 w 12214268"/>
              <a:gd name="connsiteY0" fmla="*/ 367024 h 6590598"/>
              <a:gd name="connsiteX1" fmla="*/ 12211093 w 12214268"/>
              <a:gd name="connsiteY1" fmla="*/ 360674 h 6590598"/>
              <a:gd name="connsiteX2" fmla="*/ 12214268 w 12214268"/>
              <a:gd name="connsiteY2" fmla="*/ 5257671 h 6590598"/>
              <a:gd name="connsiteX3" fmla="*/ 12205316 w 12214268"/>
              <a:gd name="connsiteY3" fmla="*/ 6590598 h 6590598"/>
              <a:gd name="connsiteX4" fmla="*/ 1326577 w 12214268"/>
              <a:gd name="connsiteY4" fmla="*/ 6584248 h 6590598"/>
              <a:gd name="connsiteX5" fmla="*/ 0 w 12214268"/>
              <a:gd name="connsiteY5" fmla="*/ 5257671 h 6590598"/>
              <a:gd name="connsiteX6" fmla="*/ 0 w 12214268"/>
              <a:gd name="connsiteY6" fmla="*/ 367024 h 6590598"/>
              <a:gd name="connsiteX0" fmla="*/ 0 w 12214268"/>
              <a:gd name="connsiteY0" fmla="*/ 6350 h 6229924"/>
              <a:gd name="connsiteX1" fmla="*/ 12211093 w 12214268"/>
              <a:gd name="connsiteY1" fmla="*/ 0 h 6229924"/>
              <a:gd name="connsiteX2" fmla="*/ 12214268 w 12214268"/>
              <a:gd name="connsiteY2" fmla="*/ 4896997 h 6229924"/>
              <a:gd name="connsiteX3" fmla="*/ 12205316 w 12214268"/>
              <a:gd name="connsiteY3" fmla="*/ 6229924 h 6229924"/>
              <a:gd name="connsiteX4" fmla="*/ 1326577 w 12214268"/>
              <a:gd name="connsiteY4" fmla="*/ 6223574 h 6229924"/>
              <a:gd name="connsiteX5" fmla="*/ 0 w 12214268"/>
              <a:gd name="connsiteY5" fmla="*/ 4896997 h 6229924"/>
              <a:gd name="connsiteX6" fmla="*/ 0 w 12214268"/>
              <a:gd name="connsiteY6" fmla="*/ 6350 h 622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4268" h="6229924">
                <a:moveTo>
                  <a:pt x="0" y="6350"/>
                </a:moveTo>
                <a:lnTo>
                  <a:pt x="12211093" y="0"/>
                </a:lnTo>
                <a:cubicBezTo>
                  <a:pt x="12212151" y="1632332"/>
                  <a:pt x="12213210" y="3264665"/>
                  <a:pt x="12214268" y="4896997"/>
                </a:cubicBezTo>
                <a:cubicBezTo>
                  <a:pt x="12214268" y="5629645"/>
                  <a:pt x="12207714" y="5969574"/>
                  <a:pt x="12205316" y="6229924"/>
                </a:cubicBezTo>
                <a:lnTo>
                  <a:pt x="1326577" y="6223574"/>
                </a:lnTo>
                <a:cubicBezTo>
                  <a:pt x="593929" y="6223574"/>
                  <a:pt x="0" y="5629645"/>
                  <a:pt x="0" y="4896997"/>
                </a:cubicBezTo>
                <a:lnTo>
                  <a:pt x="0" y="6350"/>
                </a:lnTo>
                <a:close/>
              </a:path>
            </a:pathLst>
          </a:custGeom>
          <a:solidFill>
            <a:srgbClr val="CCCCCC">
              <a:alpha val="72170"/>
            </a:srgbClr>
          </a:solidFill>
        </p:spPr>
        <p:txBody>
          <a:bodyPr vert="horz" lIns="0" tIns="45720" rIns="0" bIns="0" rtlCol="0" anchor="ctr" anchorCtr="0">
            <a:noAutofit/>
          </a:bodyPr>
          <a:lstStyle>
            <a:lvl1pPr marL="0" indent="0">
              <a:buNone/>
              <a:defRPr lang="en-US" sz="1801">
                <a:solidFill>
                  <a:schemeClr val="tx1"/>
                </a:solidFill>
              </a:defRPr>
            </a:lvl1pPr>
          </a:lstStyle>
          <a:p>
            <a:pPr lvl="0" algn="ctr"/>
            <a:r>
              <a:rPr lang="en-US"/>
              <a:t>Click icon to add picture</a:t>
            </a:r>
            <a:endParaRPr lang="en-US" dirty="0"/>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bg1"/>
                </a:solidFill>
              </a:defRPr>
            </a:lvl1pPr>
          </a:lstStyle>
          <a:p>
            <a:r>
              <a:rPr lang="en-US" dirty="0"/>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2"/>
                </a:solidFill>
              </a:defRPr>
            </a:lvl1pPr>
          </a:lstStyle>
          <a:p>
            <a:r>
              <a:rPr lang="en-US"/>
              <a:t>Page </a:t>
            </a:r>
            <a:fld id="{888928BD-9DD5-4B49-B597-3FD2BD4272DD}" type="slidenum">
              <a:rPr smtClean="0"/>
              <a:pPr/>
              <a:t>‹#›</a:t>
            </a:fld>
            <a:endParaRPr dirty="0"/>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Tree>
    <p:extLst>
      <p:ext uri="{BB962C8B-B14F-4D97-AF65-F5344CB8AC3E}">
        <p14:creationId xmlns:p14="http://schemas.microsoft.com/office/powerpoint/2010/main" val="420932520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nse standard pag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525181"/>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Click to edit master text styles</a:t>
            </a:r>
          </a:p>
        </p:txBody>
      </p:sp>
      <p:sp>
        <p:nvSpPr>
          <p:cNvPr id="11" name="Text Placeholder 20">
            <a:extLst>
              <a:ext uri="{FF2B5EF4-FFF2-40B4-BE49-F238E27FC236}">
                <a16:creationId xmlns:a16="http://schemas.microsoft.com/office/drawing/2014/main" id="{6E50721F-E455-4E45-981D-289E45F6DDD0}"/>
              </a:ext>
            </a:extLst>
          </p:cNvPr>
          <p:cNvSpPr>
            <a:spLocks noGrp="1"/>
          </p:cNvSpPr>
          <p:nvPr>
            <p:ph type="body" sz="quarter" idx="11"/>
          </p:nvPr>
        </p:nvSpPr>
        <p:spPr>
          <a:xfrm>
            <a:off x="411163"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0">
            <a:extLst>
              <a:ext uri="{FF2B5EF4-FFF2-40B4-BE49-F238E27FC236}">
                <a16:creationId xmlns:a16="http://schemas.microsoft.com/office/drawing/2014/main" id="{083A09CB-826C-2F4F-A76A-1F727FB34DF7}"/>
              </a:ext>
            </a:extLst>
          </p:cNvPr>
          <p:cNvSpPr>
            <a:spLocks noGrp="1"/>
          </p:cNvSpPr>
          <p:nvPr>
            <p:ph type="body" sz="quarter" idx="13"/>
          </p:nvPr>
        </p:nvSpPr>
        <p:spPr>
          <a:xfrm>
            <a:off x="6102126"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125413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12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only (half) layou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074920" cy="594360"/>
          </a:xfrm>
        </p:spPr>
        <p:txBody>
          <a:bodyPr anchor="t" anchorCtr="0"/>
          <a:lstStyle>
            <a:lvl1pPr>
              <a:lnSpc>
                <a:spcPct val="100000"/>
              </a:lnSpc>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Tree>
    <p:extLst>
      <p:ext uri="{BB962C8B-B14F-4D97-AF65-F5344CB8AC3E}">
        <p14:creationId xmlns:p14="http://schemas.microsoft.com/office/powerpoint/2010/main" val="3168284520"/>
      </p:ext>
    </p:extLst>
  </p:cSld>
  <p:clrMapOvr>
    <a:masterClrMapping/>
  </p:clrMapOvr>
  <p:extLst>
    <p:ext uri="{DCECCB84-F9BA-43D5-87BE-67443E8EF086}">
      <p15:sldGuideLst xmlns:p15="http://schemas.microsoft.com/office/powerpoint/2012/main">
        <p15:guide id="1" pos="345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Headline only (half) layout (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DA005B-3B6F-2F40-9DD6-F35F80A79E5B}"/>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pic>
        <p:nvPicPr>
          <p:cNvPr id="5" name="Picture 4">
            <a:extLst>
              <a:ext uri="{FF2B5EF4-FFF2-40B4-BE49-F238E27FC236}">
                <a16:creationId xmlns:a16="http://schemas.microsoft.com/office/drawing/2014/main" id="{58CAC4CE-2B32-644F-8DEF-BC84948DAC88}"/>
              </a:ext>
            </a:extLst>
          </p:cNvPr>
          <p:cNvPicPr>
            <a:picLocks noChangeAspect="1"/>
          </p:cNvPicPr>
          <p:nvPr userDrawn="1"/>
        </p:nvPicPr>
        <p:blipFill>
          <a:blip r:embed="rId2"/>
          <a:srcRect/>
          <a:stretch/>
        </p:blipFill>
        <p:spPr>
          <a:xfrm>
            <a:off x="417698" y="6364150"/>
            <a:ext cx="597151" cy="334275"/>
          </a:xfrm>
          <a:prstGeom prst="rect">
            <a:avLst/>
          </a:prstGeom>
        </p:spPr>
      </p:pic>
      <p:sp>
        <p:nvSpPr>
          <p:cNvPr id="6" name="TextBox 5">
            <a:extLst>
              <a:ext uri="{FF2B5EF4-FFF2-40B4-BE49-F238E27FC236}">
                <a16:creationId xmlns:a16="http://schemas.microsoft.com/office/drawing/2014/main" id="{3770E06A-2DAF-CE40-AD42-377A322D2023}"/>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074920"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Tree>
    <p:extLst>
      <p:ext uri="{BB962C8B-B14F-4D97-AF65-F5344CB8AC3E}">
        <p14:creationId xmlns:p14="http://schemas.microsoft.com/office/powerpoint/2010/main" val="2574158022"/>
      </p:ext>
    </p:extLst>
  </p:cSld>
  <p:clrMapOvr>
    <a:masterClrMapping/>
  </p:clrMapOvr>
  <p:extLst>
    <p:ext uri="{DCECCB84-F9BA-43D5-87BE-67443E8EF086}">
      <p15:sldGuideLst xmlns:p15="http://schemas.microsoft.com/office/powerpoint/2012/main">
        <p15:guide id="1" pos="3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Three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62484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a:srcRect/>
          <a:stretch/>
        </p:blipFill>
        <p:spPr>
          <a:xfrm>
            <a:off x="417698" y="6104446"/>
            <a:ext cx="881063" cy="493204"/>
          </a:xfrm>
          <a:prstGeom prst="rect">
            <a:avLst/>
          </a:prstGeom>
        </p:spPr>
      </p:pic>
      <p:sp>
        <p:nvSpPr>
          <p:cNvPr id="7" name="Picture Placeholder 9">
            <a:extLst>
              <a:ext uri="{FF2B5EF4-FFF2-40B4-BE49-F238E27FC236}">
                <a16:creationId xmlns:a16="http://schemas.microsoft.com/office/drawing/2014/main" id="{A696C0BE-9E58-944C-B9FE-39F168CDF7F4}"/>
              </a:ext>
            </a:extLst>
          </p:cNvPr>
          <p:cNvSpPr>
            <a:spLocks noGrp="1"/>
          </p:cNvSpPr>
          <p:nvPr>
            <p:ph type="pic" sz="quarter" idx="13"/>
          </p:nvPr>
        </p:nvSpPr>
        <p:spPr>
          <a:xfrm>
            <a:off x="6248400" y="3597156"/>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endParaRPr lang="en-US" dirty="0"/>
          </a:p>
        </p:txBody>
      </p:sp>
      <p:sp>
        <p:nvSpPr>
          <p:cNvPr id="9" name="Picture Placeholder 9">
            <a:extLst>
              <a:ext uri="{FF2B5EF4-FFF2-40B4-BE49-F238E27FC236}">
                <a16:creationId xmlns:a16="http://schemas.microsoft.com/office/drawing/2014/main" id="{DE9A8C46-E722-3D4C-A44E-7823EB8700D7}"/>
              </a:ext>
            </a:extLst>
          </p:cNvPr>
          <p:cNvSpPr>
            <a:spLocks noGrp="1"/>
          </p:cNvSpPr>
          <p:nvPr>
            <p:ph type="pic" sz="quarter" idx="14"/>
          </p:nvPr>
        </p:nvSpPr>
        <p:spPr>
          <a:xfrm>
            <a:off x="9104193" y="3597156"/>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1816027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Tree>
    <p:extLst>
      <p:ext uri="{BB962C8B-B14F-4D97-AF65-F5344CB8AC3E}">
        <p14:creationId xmlns:p14="http://schemas.microsoft.com/office/powerpoint/2010/main" val="2033346055"/>
      </p:ext>
    </p:extLst>
  </p:cSld>
  <p:clrMapOvr>
    <a:masterClrMapping/>
  </p:clrMapOvr>
  <p:extLst>
    <p:ext uri="{DCECCB84-F9BA-43D5-87BE-67443E8EF086}">
      <p15:sldGuideLst xmlns:p15="http://schemas.microsoft.com/office/powerpoint/2012/main">
        <p15:guide id="1" pos="345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layout with gutter">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2796123986"/>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able singl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
        <p:nvSpPr>
          <p:cNvPr id="7" name="Table Placeholder 6">
            <a:extLst>
              <a:ext uri="{FF2B5EF4-FFF2-40B4-BE49-F238E27FC236}">
                <a16:creationId xmlns:a16="http://schemas.microsoft.com/office/drawing/2014/main" id="{810BC882-1B6A-C643-B5DC-95AECBE04615}"/>
              </a:ext>
            </a:extLst>
          </p:cNvPr>
          <p:cNvSpPr>
            <a:spLocks noGrp="1"/>
          </p:cNvSpPr>
          <p:nvPr>
            <p:ph type="tbl" sz="quarter" idx="14"/>
          </p:nvPr>
        </p:nvSpPr>
        <p:spPr>
          <a:xfrm>
            <a:off x="419100" y="1714500"/>
            <a:ext cx="11353800" cy="3848100"/>
          </a:xfrm>
        </p:spPr>
        <p:txBody>
          <a:bodyPr/>
          <a:lstStyle>
            <a:lvl1pPr marL="0" indent="0" algn="l">
              <a:buNone/>
              <a:defRPr>
                <a:solidFill>
                  <a:schemeClr val="tx1"/>
                </a:solidFill>
              </a:defRPr>
            </a:lvl1pPr>
          </a:lstStyle>
          <a:p>
            <a:r>
              <a:rPr lang="en-US"/>
              <a:t>Click icon to add table</a:t>
            </a:r>
            <a:endParaRPr lang="en-US" dirty="0"/>
          </a:p>
        </p:txBody>
      </p:sp>
    </p:spTree>
    <p:extLst>
      <p:ext uri="{BB962C8B-B14F-4D97-AF65-F5344CB8AC3E}">
        <p14:creationId xmlns:p14="http://schemas.microsoft.com/office/powerpoint/2010/main" val="384373177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headline and overview (black)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bg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bg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Tree>
    <p:extLst>
      <p:ext uri="{BB962C8B-B14F-4D97-AF65-F5344CB8AC3E}">
        <p14:creationId xmlns:p14="http://schemas.microsoft.com/office/powerpoint/2010/main" val="3612316092"/>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hart headline and overview (with bar)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Tree>
    <p:extLst>
      <p:ext uri="{BB962C8B-B14F-4D97-AF65-F5344CB8AC3E}">
        <p14:creationId xmlns:p14="http://schemas.microsoft.com/office/powerpoint/2010/main" val="5076458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hart headline and overview (no bar)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
        <p:nvSpPr>
          <p:cNvPr id="8" name="TextBox 7">
            <a:extLst>
              <a:ext uri="{FF2B5EF4-FFF2-40B4-BE49-F238E27FC236}">
                <a16:creationId xmlns:a16="http://schemas.microsoft.com/office/drawing/2014/main" id="{1840B7E8-F8A7-134A-8BE4-858EABF06A70}"/>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9" name="Picture 8">
            <a:extLst>
              <a:ext uri="{FF2B5EF4-FFF2-40B4-BE49-F238E27FC236}">
                <a16:creationId xmlns:a16="http://schemas.microsoft.com/office/drawing/2014/main" id="{16EB55C8-8418-3A49-B328-4007DCEA61BB}"/>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63464890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and circular icons or photo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bg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bg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
        <p:nvSpPr>
          <p:cNvPr id="6" name="Picture Placeholder 5">
            <a:extLst>
              <a:ext uri="{FF2B5EF4-FFF2-40B4-BE49-F238E27FC236}">
                <a16:creationId xmlns:a16="http://schemas.microsoft.com/office/drawing/2014/main" id="{7CE465BA-D177-4845-8F55-BFA1F5981931}"/>
              </a:ext>
            </a:extLst>
          </p:cNvPr>
          <p:cNvSpPr>
            <a:spLocks noGrp="1" noChangeAspect="1"/>
          </p:cNvSpPr>
          <p:nvPr>
            <p:ph type="pic" sz="quarter" idx="14"/>
          </p:nvPr>
        </p:nvSpPr>
        <p:spPr>
          <a:xfrm>
            <a:off x="411163"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7" name="Picture Placeholder 5">
            <a:extLst>
              <a:ext uri="{FF2B5EF4-FFF2-40B4-BE49-F238E27FC236}">
                <a16:creationId xmlns:a16="http://schemas.microsoft.com/office/drawing/2014/main" id="{366DB60F-28A9-8744-B80E-672F469889D4}"/>
              </a:ext>
            </a:extLst>
          </p:cNvPr>
          <p:cNvSpPr>
            <a:spLocks noGrp="1" noChangeAspect="1"/>
          </p:cNvSpPr>
          <p:nvPr>
            <p:ph type="pic" sz="quarter" idx="15"/>
          </p:nvPr>
        </p:nvSpPr>
        <p:spPr>
          <a:xfrm>
            <a:off x="4229017"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8" name="Picture Placeholder 5">
            <a:extLst>
              <a:ext uri="{FF2B5EF4-FFF2-40B4-BE49-F238E27FC236}">
                <a16:creationId xmlns:a16="http://schemas.microsoft.com/office/drawing/2014/main" id="{086246EC-D6A8-E745-9F5E-08F2C9F6AF95}"/>
              </a:ext>
            </a:extLst>
          </p:cNvPr>
          <p:cNvSpPr>
            <a:spLocks noGrp="1" noChangeAspect="1"/>
          </p:cNvSpPr>
          <p:nvPr>
            <p:ph type="pic" sz="quarter" idx="16"/>
          </p:nvPr>
        </p:nvSpPr>
        <p:spPr>
          <a:xfrm>
            <a:off x="232009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85E6755B-3855-734B-9DF1-06988B97E4AA}"/>
              </a:ext>
            </a:extLst>
          </p:cNvPr>
          <p:cNvSpPr>
            <a:spLocks noGrp="1" noChangeAspect="1"/>
          </p:cNvSpPr>
          <p:nvPr>
            <p:ph type="pic" sz="quarter" idx="17"/>
          </p:nvPr>
        </p:nvSpPr>
        <p:spPr>
          <a:xfrm>
            <a:off x="6137944"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76C544D7-ACE1-A447-90E5-9610DD79D82F}"/>
              </a:ext>
            </a:extLst>
          </p:cNvPr>
          <p:cNvSpPr>
            <a:spLocks noGrp="1" noChangeAspect="1"/>
          </p:cNvSpPr>
          <p:nvPr>
            <p:ph type="pic" sz="quarter" idx="18"/>
          </p:nvPr>
        </p:nvSpPr>
        <p:spPr>
          <a:xfrm>
            <a:off x="995580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854D32BA-286C-9B43-B66C-A417CC4D2C43}"/>
              </a:ext>
            </a:extLst>
          </p:cNvPr>
          <p:cNvSpPr>
            <a:spLocks noGrp="1" noChangeAspect="1"/>
          </p:cNvSpPr>
          <p:nvPr>
            <p:ph type="pic" sz="quarter" idx="19"/>
          </p:nvPr>
        </p:nvSpPr>
        <p:spPr>
          <a:xfrm>
            <a:off x="8046871"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8" name="Picture Placeholder 5">
            <a:extLst>
              <a:ext uri="{FF2B5EF4-FFF2-40B4-BE49-F238E27FC236}">
                <a16:creationId xmlns:a16="http://schemas.microsoft.com/office/drawing/2014/main" id="{2D95D759-9E1C-FA47-A579-B4314F7ED122}"/>
              </a:ext>
            </a:extLst>
          </p:cNvPr>
          <p:cNvSpPr>
            <a:spLocks noGrp="1" noChangeAspect="1"/>
          </p:cNvSpPr>
          <p:nvPr>
            <p:ph type="pic" sz="quarter" idx="20"/>
          </p:nvPr>
        </p:nvSpPr>
        <p:spPr>
          <a:xfrm>
            <a:off x="411163"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9" name="Picture Placeholder 5">
            <a:extLst>
              <a:ext uri="{FF2B5EF4-FFF2-40B4-BE49-F238E27FC236}">
                <a16:creationId xmlns:a16="http://schemas.microsoft.com/office/drawing/2014/main" id="{7346DB20-0CAE-C245-B54A-809B76EE8A90}"/>
              </a:ext>
            </a:extLst>
          </p:cNvPr>
          <p:cNvSpPr>
            <a:spLocks noGrp="1" noChangeAspect="1"/>
          </p:cNvSpPr>
          <p:nvPr>
            <p:ph type="pic" sz="quarter" idx="21"/>
          </p:nvPr>
        </p:nvSpPr>
        <p:spPr>
          <a:xfrm>
            <a:off x="4229017"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20" name="Picture Placeholder 5">
            <a:extLst>
              <a:ext uri="{FF2B5EF4-FFF2-40B4-BE49-F238E27FC236}">
                <a16:creationId xmlns:a16="http://schemas.microsoft.com/office/drawing/2014/main" id="{4F1E6A3E-3919-4F49-926C-D2471003EFA6}"/>
              </a:ext>
            </a:extLst>
          </p:cNvPr>
          <p:cNvSpPr>
            <a:spLocks noGrp="1" noChangeAspect="1"/>
          </p:cNvSpPr>
          <p:nvPr>
            <p:ph type="pic" sz="quarter" idx="22"/>
          </p:nvPr>
        </p:nvSpPr>
        <p:spPr>
          <a:xfrm>
            <a:off x="232009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21" name="Picture Placeholder 5">
            <a:extLst>
              <a:ext uri="{FF2B5EF4-FFF2-40B4-BE49-F238E27FC236}">
                <a16:creationId xmlns:a16="http://schemas.microsoft.com/office/drawing/2014/main" id="{045C2B0B-2F9D-574F-B789-4F6E9A9DA563}"/>
              </a:ext>
            </a:extLst>
          </p:cNvPr>
          <p:cNvSpPr>
            <a:spLocks noGrp="1" noChangeAspect="1"/>
          </p:cNvSpPr>
          <p:nvPr>
            <p:ph type="pic" sz="quarter" idx="23"/>
          </p:nvPr>
        </p:nvSpPr>
        <p:spPr>
          <a:xfrm>
            <a:off x="6137944"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748F4247-B4F4-3F4E-A9E5-A11684A1F777}"/>
              </a:ext>
            </a:extLst>
          </p:cNvPr>
          <p:cNvSpPr>
            <a:spLocks noGrp="1" noChangeAspect="1"/>
          </p:cNvSpPr>
          <p:nvPr>
            <p:ph type="pic" sz="quarter" idx="24"/>
          </p:nvPr>
        </p:nvSpPr>
        <p:spPr>
          <a:xfrm>
            <a:off x="995580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23" name="Picture Placeholder 5">
            <a:extLst>
              <a:ext uri="{FF2B5EF4-FFF2-40B4-BE49-F238E27FC236}">
                <a16:creationId xmlns:a16="http://schemas.microsoft.com/office/drawing/2014/main" id="{9B2FA43E-B762-BC4B-B98A-9453FCEBF3D1}"/>
              </a:ext>
            </a:extLst>
          </p:cNvPr>
          <p:cNvSpPr>
            <a:spLocks noGrp="1" noChangeAspect="1"/>
          </p:cNvSpPr>
          <p:nvPr>
            <p:ph type="pic" sz="quarter" idx="25"/>
          </p:nvPr>
        </p:nvSpPr>
        <p:spPr>
          <a:xfrm>
            <a:off x="8046871"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877620940"/>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Headline and circular icons or photo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
        <p:nvSpPr>
          <p:cNvPr id="6" name="Picture Placeholder 5">
            <a:extLst>
              <a:ext uri="{FF2B5EF4-FFF2-40B4-BE49-F238E27FC236}">
                <a16:creationId xmlns:a16="http://schemas.microsoft.com/office/drawing/2014/main" id="{7CE465BA-D177-4845-8F55-BFA1F5981931}"/>
              </a:ext>
            </a:extLst>
          </p:cNvPr>
          <p:cNvSpPr>
            <a:spLocks noGrp="1" noChangeAspect="1"/>
          </p:cNvSpPr>
          <p:nvPr>
            <p:ph type="pic" sz="quarter" idx="14"/>
          </p:nvPr>
        </p:nvSpPr>
        <p:spPr>
          <a:xfrm>
            <a:off x="411163"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7" name="Picture Placeholder 5">
            <a:extLst>
              <a:ext uri="{FF2B5EF4-FFF2-40B4-BE49-F238E27FC236}">
                <a16:creationId xmlns:a16="http://schemas.microsoft.com/office/drawing/2014/main" id="{366DB60F-28A9-8744-B80E-672F469889D4}"/>
              </a:ext>
            </a:extLst>
          </p:cNvPr>
          <p:cNvSpPr>
            <a:spLocks noGrp="1" noChangeAspect="1"/>
          </p:cNvSpPr>
          <p:nvPr>
            <p:ph type="pic" sz="quarter" idx="15"/>
          </p:nvPr>
        </p:nvSpPr>
        <p:spPr>
          <a:xfrm>
            <a:off x="4229017"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8" name="Picture Placeholder 5">
            <a:extLst>
              <a:ext uri="{FF2B5EF4-FFF2-40B4-BE49-F238E27FC236}">
                <a16:creationId xmlns:a16="http://schemas.microsoft.com/office/drawing/2014/main" id="{086246EC-D6A8-E745-9F5E-08F2C9F6AF95}"/>
              </a:ext>
            </a:extLst>
          </p:cNvPr>
          <p:cNvSpPr>
            <a:spLocks noGrp="1" noChangeAspect="1"/>
          </p:cNvSpPr>
          <p:nvPr>
            <p:ph type="pic" sz="quarter" idx="16"/>
          </p:nvPr>
        </p:nvSpPr>
        <p:spPr>
          <a:xfrm>
            <a:off x="232009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85E6755B-3855-734B-9DF1-06988B97E4AA}"/>
              </a:ext>
            </a:extLst>
          </p:cNvPr>
          <p:cNvSpPr>
            <a:spLocks noGrp="1" noChangeAspect="1"/>
          </p:cNvSpPr>
          <p:nvPr>
            <p:ph type="pic" sz="quarter" idx="17"/>
          </p:nvPr>
        </p:nvSpPr>
        <p:spPr>
          <a:xfrm>
            <a:off x="6137944"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76C544D7-ACE1-A447-90E5-9610DD79D82F}"/>
              </a:ext>
            </a:extLst>
          </p:cNvPr>
          <p:cNvSpPr>
            <a:spLocks noGrp="1" noChangeAspect="1"/>
          </p:cNvSpPr>
          <p:nvPr>
            <p:ph type="pic" sz="quarter" idx="18"/>
          </p:nvPr>
        </p:nvSpPr>
        <p:spPr>
          <a:xfrm>
            <a:off x="995580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854D32BA-286C-9B43-B66C-A417CC4D2C43}"/>
              </a:ext>
            </a:extLst>
          </p:cNvPr>
          <p:cNvSpPr>
            <a:spLocks noGrp="1" noChangeAspect="1"/>
          </p:cNvSpPr>
          <p:nvPr>
            <p:ph type="pic" sz="quarter" idx="19"/>
          </p:nvPr>
        </p:nvSpPr>
        <p:spPr>
          <a:xfrm>
            <a:off x="8046871"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672F5E2-0941-C940-B139-3BD1FA715BA8}"/>
              </a:ext>
            </a:extLst>
          </p:cNvPr>
          <p:cNvSpPr>
            <a:spLocks noGrp="1" noChangeAspect="1"/>
          </p:cNvSpPr>
          <p:nvPr>
            <p:ph type="pic" sz="quarter" idx="20"/>
          </p:nvPr>
        </p:nvSpPr>
        <p:spPr>
          <a:xfrm>
            <a:off x="411163"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3" name="Picture Placeholder 5">
            <a:extLst>
              <a:ext uri="{FF2B5EF4-FFF2-40B4-BE49-F238E27FC236}">
                <a16:creationId xmlns:a16="http://schemas.microsoft.com/office/drawing/2014/main" id="{9182EF3A-A7BE-7E41-BF27-DA145A248F71}"/>
              </a:ext>
            </a:extLst>
          </p:cNvPr>
          <p:cNvSpPr>
            <a:spLocks noGrp="1" noChangeAspect="1"/>
          </p:cNvSpPr>
          <p:nvPr>
            <p:ph type="pic" sz="quarter" idx="21"/>
          </p:nvPr>
        </p:nvSpPr>
        <p:spPr>
          <a:xfrm>
            <a:off x="4229017"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568CF13C-EDC8-9F48-81DB-BB7B7D21751B}"/>
              </a:ext>
            </a:extLst>
          </p:cNvPr>
          <p:cNvSpPr>
            <a:spLocks noGrp="1" noChangeAspect="1"/>
          </p:cNvSpPr>
          <p:nvPr>
            <p:ph type="pic" sz="quarter" idx="22"/>
          </p:nvPr>
        </p:nvSpPr>
        <p:spPr>
          <a:xfrm>
            <a:off x="232009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5" name="Picture Placeholder 5">
            <a:extLst>
              <a:ext uri="{FF2B5EF4-FFF2-40B4-BE49-F238E27FC236}">
                <a16:creationId xmlns:a16="http://schemas.microsoft.com/office/drawing/2014/main" id="{18D8C3EF-2A84-CE4D-A7D3-EA2C88013EF5}"/>
              </a:ext>
            </a:extLst>
          </p:cNvPr>
          <p:cNvSpPr>
            <a:spLocks noGrp="1" noChangeAspect="1"/>
          </p:cNvSpPr>
          <p:nvPr>
            <p:ph type="pic" sz="quarter" idx="23"/>
          </p:nvPr>
        </p:nvSpPr>
        <p:spPr>
          <a:xfrm>
            <a:off x="6137944"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2392B13C-6429-6945-AFA5-2B53E49B1294}"/>
              </a:ext>
            </a:extLst>
          </p:cNvPr>
          <p:cNvSpPr>
            <a:spLocks noGrp="1" noChangeAspect="1"/>
          </p:cNvSpPr>
          <p:nvPr>
            <p:ph type="pic" sz="quarter" idx="24"/>
          </p:nvPr>
        </p:nvSpPr>
        <p:spPr>
          <a:xfrm>
            <a:off x="995580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7" name="Picture Placeholder 5">
            <a:extLst>
              <a:ext uri="{FF2B5EF4-FFF2-40B4-BE49-F238E27FC236}">
                <a16:creationId xmlns:a16="http://schemas.microsoft.com/office/drawing/2014/main" id="{7F60EDA6-E325-B54F-9D28-E0AF81634FBB}"/>
              </a:ext>
            </a:extLst>
          </p:cNvPr>
          <p:cNvSpPr>
            <a:spLocks noGrp="1" noChangeAspect="1"/>
          </p:cNvSpPr>
          <p:nvPr>
            <p:ph type="pic" sz="quarter" idx="25"/>
          </p:nvPr>
        </p:nvSpPr>
        <p:spPr>
          <a:xfrm>
            <a:off x="8046871"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8" name="TextBox 17">
            <a:extLst>
              <a:ext uri="{FF2B5EF4-FFF2-40B4-BE49-F238E27FC236}">
                <a16:creationId xmlns:a16="http://schemas.microsoft.com/office/drawing/2014/main" id="{A5ED16CF-B73D-9648-9F50-B694604898A0}"/>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9" name="Picture 18">
            <a:extLst>
              <a:ext uri="{FF2B5EF4-FFF2-40B4-BE49-F238E27FC236}">
                <a16:creationId xmlns:a16="http://schemas.microsoft.com/office/drawing/2014/main" id="{B12E5EF4-711E-664B-84E4-22867623C499}"/>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1182714531"/>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ltiple photos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4" name="Picture Placeholder 9">
            <a:extLst>
              <a:ext uri="{FF2B5EF4-FFF2-40B4-BE49-F238E27FC236}">
                <a16:creationId xmlns:a16="http://schemas.microsoft.com/office/drawing/2014/main" id="{8091B092-924E-D547-93CA-35CF9F75FD85}"/>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5" name="Picture Placeholder 9">
            <a:extLst>
              <a:ext uri="{FF2B5EF4-FFF2-40B4-BE49-F238E27FC236}">
                <a16:creationId xmlns:a16="http://schemas.microsoft.com/office/drawing/2014/main" id="{433D041E-D5E1-9145-84E0-0897FDEF7F3C}"/>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6" name="Picture Placeholder 9">
            <a:extLst>
              <a:ext uri="{FF2B5EF4-FFF2-40B4-BE49-F238E27FC236}">
                <a16:creationId xmlns:a16="http://schemas.microsoft.com/office/drawing/2014/main" id="{44863A97-665E-8145-8B1B-300D94673934}"/>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7" name="Picture Placeholder 9">
            <a:extLst>
              <a:ext uri="{FF2B5EF4-FFF2-40B4-BE49-F238E27FC236}">
                <a16:creationId xmlns:a16="http://schemas.microsoft.com/office/drawing/2014/main" id="{6C9CE0AC-C07C-0649-8336-F3C607590D54}"/>
              </a:ext>
            </a:extLst>
          </p:cNvPr>
          <p:cNvSpPr>
            <a:spLocks noGrp="1"/>
          </p:cNvSpPr>
          <p:nvPr>
            <p:ph type="pic" sz="quarter" idx="17"/>
          </p:nvPr>
        </p:nvSpPr>
        <p:spPr>
          <a:xfrm>
            <a:off x="6210300" y="384175"/>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8" name="Picture Placeholder 9">
            <a:extLst>
              <a:ext uri="{FF2B5EF4-FFF2-40B4-BE49-F238E27FC236}">
                <a16:creationId xmlns:a16="http://schemas.microsoft.com/office/drawing/2014/main" id="{4423E1DA-5EB8-FD4D-82B5-3A8D3DA3335D}"/>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354730101"/>
      </p:ext>
    </p:extLst>
  </p:cSld>
  <p:clrMapOvr>
    <a:masterClrMapping/>
  </p:clrMapOvr>
  <p:extLst>
    <p:ext uri="{DCECCB84-F9BA-43D5-87BE-67443E8EF086}">
      <p15:sldGuideLst xmlns:p15="http://schemas.microsoft.com/office/powerpoint/2012/main">
        <p15:guide id="1" pos="345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Multiple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4" name="Picture Placeholder 9">
            <a:extLst>
              <a:ext uri="{FF2B5EF4-FFF2-40B4-BE49-F238E27FC236}">
                <a16:creationId xmlns:a16="http://schemas.microsoft.com/office/drawing/2014/main" id="{8091B092-924E-D547-93CA-35CF9F75FD85}"/>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5" name="Picture Placeholder 9">
            <a:extLst>
              <a:ext uri="{FF2B5EF4-FFF2-40B4-BE49-F238E27FC236}">
                <a16:creationId xmlns:a16="http://schemas.microsoft.com/office/drawing/2014/main" id="{433D041E-D5E1-9145-84E0-0897FDEF7F3C}"/>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6" name="Picture Placeholder 9">
            <a:extLst>
              <a:ext uri="{FF2B5EF4-FFF2-40B4-BE49-F238E27FC236}">
                <a16:creationId xmlns:a16="http://schemas.microsoft.com/office/drawing/2014/main" id="{44863A97-665E-8145-8B1B-300D94673934}"/>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7" name="Picture Placeholder 9">
            <a:extLst>
              <a:ext uri="{FF2B5EF4-FFF2-40B4-BE49-F238E27FC236}">
                <a16:creationId xmlns:a16="http://schemas.microsoft.com/office/drawing/2014/main" id="{6C9CE0AC-C07C-0649-8336-F3C607590D54}"/>
              </a:ext>
            </a:extLst>
          </p:cNvPr>
          <p:cNvSpPr>
            <a:spLocks noGrp="1"/>
          </p:cNvSpPr>
          <p:nvPr>
            <p:ph type="pic" sz="quarter" idx="17"/>
          </p:nvPr>
        </p:nvSpPr>
        <p:spPr>
          <a:xfrm>
            <a:off x="6210300" y="384175"/>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8" name="Picture Placeholder 9">
            <a:extLst>
              <a:ext uri="{FF2B5EF4-FFF2-40B4-BE49-F238E27FC236}">
                <a16:creationId xmlns:a16="http://schemas.microsoft.com/office/drawing/2014/main" id="{4423E1DA-5EB8-FD4D-82B5-3A8D3DA3335D}"/>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9" name="TextBox 8">
            <a:extLst>
              <a:ext uri="{FF2B5EF4-FFF2-40B4-BE49-F238E27FC236}">
                <a16:creationId xmlns:a16="http://schemas.microsoft.com/office/drawing/2014/main" id="{14D92B9F-9796-C54C-83EA-7652F4522CED}"/>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0" name="Picture 9">
            <a:extLst>
              <a:ext uri="{FF2B5EF4-FFF2-40B4-BE49-F238E27FC236}">
                <a16:creationId xmlns:a16="http://schemas.microsoft.com/office/drawing/2014/main" id="{E387412F-7770-F04C-B6A7-D6297E68E12C}"/>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4020782258"/>
      </p:ext>
    </p:extLst>
  </p:cSld>
  <p:clrMapOvr>
    <a:masterClrMapping/>
  </p:clrMapOvr>
  <p:extLst>
    <p:ext uri="{DCECCB84-F9BA-43D5-87BE-67443E8EF086}">
      <p15:sldGuideLst xmlns:p15="http://schemas.microsoft.com/office/powerpoint/2012/main">
        <p15:guide id="1" pos="3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Three photo top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547872"/>
            <a:ext cx="5527632"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5344356"/>
            <a:ext cx="3837867" cy="794463"/>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4191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a:srcRect/>
          <a:stretch/>
        </p:blipFill>
        <p:spPr>
          <a:xfrm>
            <a:off x="417698" y="6104446"/>
            <a:ext cx="881063" cy="493204"/>
          </a:xfrm>
          <a:prstGeom prst="rect">
            <a:avLst/>
          </a:prstGeom>
        </p:spPr>
      </p:pic>
      <p:sp>
        <p:nvSpPr>
          <p:cNvPr id="7" name="Picture Placeholder 9">
            <a:extLst>
              <a:ext uri="{FF2B5EF4-FFF2-40B4-BE49-F238E27FC236}">
                <a16:creationId xmlns:a16="http://schemas.microsoft.com/office/drawing/2014/main" id="{A696C0BE-9E58-944C-B9FE-39F168CDF7F4}"/>
              </a:ext>
            </a:extLst>
          </p:cNvPr>
          <p:cNvSpPr>
            <a:spLocks noGrp="1"/>
          </p:cNvSpPr>
          <p:nvPr>
            <p:ph type="pic" sz="quarter" idx="13"/>
          </p:nvPr>
        </p:nvSpPr>
        <p:spPr>
          <a:xfrm>
            <a:off x="6248400" y="384175"/>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endParaRPr lang="en-US" dirty="0"/>
          </a:p>
        </p:txBody>
      </p:sp>
      <p:sp>
        <p:nvSpPr>
          <p:cNvPr id="9" name="Picture Placeholder 9">
            <a:extLst>
              <a:ext uri="{FF2B5EF4-FFF2-40B4-BE49-F238E27FC236}">
                <a16:creationId xmlns:a16="http://schemas.microsoft.com/office/drawing/2014/main" id="{DE9A8C46-E722-3D4C-A44E-7823EB8700D7}"/>
              </a:ext>
            </a:extLst>
          </p:cNvPr>
          <p:cNvSpPr>
            <a:spLocks noGrp="1"/>
          </p:cNvSpPr>
          <p:nvPr>
            <p:ph type="pic" sz="quarter" idx="14"/>
          </p:nvPr>
        </p:nvSpPr>
        <p:spPr>
          <a:xfrm>
            <a:off x="9104193" y="384175"/>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436139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column content + photos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9" name="Picture Placeholder 9">
            <a:extLst>
              <a:ext uri="{FF2B5EF4-FFF2-40B4-BE49-F238E27FC236}">
                <a16:creationId xmlns:a16="http://schemas.microsoft.com/office/drawing/2014/main" id="{C29CAE95-8DB6-AB42-8A94-9862AA0478C7}"/>
              </a:ext>
            </a:extLst>
          </p:cNvPr>
          <p:cNvSpPr>
            <a:spLocks noGrp="1"/>
          </p:cNvSpPr>
          <p:nvPr>
            <p:ph type="pic" sz="quarter" idx="14"/>
          </p:nvPr>
        </p:nvSpPr>
        <p:spPr>
          <a:xfrm>
            <a:off x="3309820"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10283C4C-CC2D-FB40-8299-0E517D17B65B}"/>
              </a:ext>
            </a:extLst>
          </p:cNvPr>
          <p:cNvSpPr>
            <a:spLocks noGrp="1"/>
          </p:cNvSpPr>
          <p:nvPr>
            <p:ph type="pic" sz="quarter" idx="15"/>
          </p:nvPr>
        </p:nvSpPr>
        <p:spPr>
          <a:xfrm>
            <a:off x="3309820"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4C662D1D-C956-BD44-9B97-80481410294B}"/>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latin typeface="+mn-lt"/>
              </a:defRPr>
            </a:lvl1pPr>
          </a:lstStyle>
          <a:p>
            <a:r>
              <a:rPr lang="en-US" dirty="0"/>
              <a:t>Click to edit master title style</a:t>
            </a:r>
          </a:p>
        </p:txBody>
      </p:sp>
      <p:sp>
        <p:nvSpPr>
          <p:cNvPr id="4" name="Text Placeholder 3">
            <a:extLst>
              <a:ext uri="{FF2B5EF4-FFF2-40B4-BE49-F238E27FC236}">
                <a16:creationId xmlns:a16="http://schemas.microsoft.com/office/drawing/2014/main" id="{45721076-7999-4546-811B-E73C01B5D190}"/>
              </a:ext>
            </a:extLst>
          </p:cNvPr>
          <p:cNvSpPr>
            <a:spLocks noGrp="1"/>
          </p:cNvSpPr>
          <p:nvPr>
            <p:ph type="body" sz="quarter" idx="19"/>
          </p:nvPr>
        </p:nvSpPr>
        <p:spPr>
          <a:xfrm>
            <a:off x="419100" y="1714500"/>
            <a:ext cx="25146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2514889"/>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Left column content +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9" name="Picture Placeholder 9">
            <a:extLst>
              <a:ext uri="{FF2B5EF4-FFF2-40B4-BE49-F238E27FC236}">
                <a16:creationId xmlns:a16="http://schemas.microsoft.com/office/drawing/2014/main" id="{C29CAE95-8DB6-AB42-8A94-9862AA0478C7}"/>
              </a:ext>
            </a:extLst>
          </p:cNvPr>
          <p:cNvSpPr>
            <a:spLocks noGrp="1"/>
          </p:cNvSpPr>
          <p:nvPr>
            <p:ph type="pic" sz="quarter" idx="14"/>
          </p:nvPr>
        </p:nvSpPr>
        <p:spPr>
          <a:xfrm>
            <a:off x="3309820"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10283C4C-CC2D-FB40-8299-0E517D17B65B}"/>
              </a:ext>
            </a:extLst>
          </p:cNvPr>
          <p:cNvSpPr>
            <a:spLocks noGrp="1"/>
          </p:cNvSpPr>
          <p:nvPr>
            <p:ph type="pic" sz="quarter" idx="15"/>
          </p:nvPr>
        </p:nvSpPr>
        <p:spPr>
          <a:xfrm>
            <a:off x="3309820"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4C662D1D-C956-BD44-9B97-80481410294B}"/>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solidFill>
                  <a:schemeClr val="tx1"/>
                </a:solidFill>
                <a:latin typeface="+mn-lt"/>
              </a:defRPr>
            </a:lvl1pPr>
          </a:lstStyle>
          <a:p>
            <a:r>
              <a:rPr lang="en-US" dirty="0"/>
              <a:t>Click to edit master title style</a:t>
            </a:r>
          </a:p>
        </p:txBody>
      </p:sp>
      <p:sp>
        <p:nvSpPr>
          <p:cNvPr id="8" name="TextBox 7">
            <a:extLst>
              <a:ext uri="{FF2B5EF4-FFF2-40B4-BE49-F238E27FC236}">
                <a16:creationId xmlns:a16="http://schemas.microsoft.com/office/drawing/2014/main" id="{39A1761E-CBFC-354A-B8B6-A36E598558A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4" name="Picture 13">
            <a:extLst>
              <a:ext uri="{FF2B5EF4-FFF2-40B4-BE49-F238E27FC236}">
                <a16:creationId xmlns:a16="http://schemas.microsoft.com/office/drawing/2014/main" id="{21511622-B534-284B-9F58-C368A2537FD2}"/>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15" name="Text Placeholder 3">
            <a:extLst>
              <a:ext uri="{FF2B5EF4-FFF2-40B4-BE49-F238E27FC236}">
                <a16:creationId xmlns:a16="http://schemas.microsoft.com/office/drawing/2014/main" id="{95E9A158-3475-1C44-9AA0-106F06AF6E34}"/>
              </a:ext>
            </a:extLst>
          </p:cNvPr>
          <p:cNvSpPr>
            <a:spLocks noGrp="1"/>
          </p:cNvSpPr>
          <p:nvPr>
            <p:ph type="body" sz="quarter" idx="19"/>
          </p:nvPr>
        </p:nvSpPr>
        <p:spPr>
          <a:xfrm>
            <a:off x="419100" y="1714500"/>
            <a:ext cx="25146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1791108"/>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ort statement + 2 photos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8" name="Picture Placeholder 9">
            <a:extLst>
              <a:ext uri="{FF2B5EF4-FFF2-40B4-BE49-F238E27FC236}">
                <a16:creationId xmlns:a16="http://schemas.microsoft.com/office/drawing/2014/main" id="{D09F8004-0354-3D46-9E1A-1D6D2E6954DC}"/>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4" name="Picture Placeholder 9">
            <a:extLst>
              <a:ext uri="{FF2B5EF4-FFF2-40B4-BE49-F238E27FC236}">
                <a16:creationId xmlns:a16="http://schemas.microsoft.com/office/drawing/2014/main" id="{2A66577E-558F-774D-B488-B1191F661BE4}"/>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6" name="Text Placeholder 3">
            <a:extLst>
              <a:ext uri="{FF2B5EF4-FFF2-40B4-BE49-F238E27FC236}">
                <a16:creationId xmlns:a16="http://schemas.microsoft.com/office/drawing/2014/main" id="{33A6DE00-4DC9-8946-BA67-232479022302}"/>
              </a:ext>
            </a:extLst>
          </p:cNvPr>
          <p:cNvSpPr>
            <a:spLocks noGrp="1"/>
          </p:cNvSpPr>
          <p:nvPr>
            <p:ph type="body" sz="quarter" idx="19"/>
          </p:nvPr>
        </p:nvSpPr>
        <p:spPr>
          <a:xfrm>
            <a:off x="419100" y="505098"/>
            <a:ext cx="5067300" cy="1971402"/>
          </a:xfrm>
        </p:spPr>
        <p:txBody>
          <a:bodyPr/>
          <a:lstStyle>
            <a:lvl1pPr marL="0" indent="0">
              <a:buNone/>
              <a:defRPr>
                <a:solidFill>
                  <a:schemeClr val="bg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850129302"/>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orient="horz" pos="156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Short statement + 2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8" name="Picture Placeholder 9">
            <a:extLst>
              <a:ext uri="{FF2B5EF4-FFF2-40B4-BE49-F238E27FC236}">
                <a16:creationId xmlns:a16="http://schemas.microsoft.com/office/drawing/2014/main" id="{D09F8004-0354-3D46-9E1A-1D6D2E6954DC}"/>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endParaRPr lang="en-US" dirty="0"/>
          </a:p>
        </p:txBody>
      </p:sp>
      <p:sp>
        <p:nvSpPr>
          <p:cNvPr id="14" name="Picture Placeholder 9">
            <a:extLst>
              <a:ext uri="{FF2B5EF4-FFF2-40B4-BE49-F238E27FC236}">
                <a16:creationId xmlns:a16="http://schemas.microsoft.com/office/drawing/2014/main" id="{2A66577E-558F-774D-B488-B1191F661BE4}"/>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endParaRPr lang="en-US" dirty="0"/>
          </a:p>
        </p:txBody>
      </p:sp>
      <p:sp>
        <p:nvSpPr>
          <p:cNvPr id="6" name="TextBox 5">
            <a:extLst>
              <a:ext uri="{FF2B5EF4-FFF2-40B4-BE49-F238E27FC236}">
                <a16:creationId xmlns:a16="http://schemas.microsoft.com/office/drawing/2014/main" id="{3C662F71-F3FB-8145-98C9-647D1D44721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7" name="Picture 6">
            <a:extLst>
              <a:ext uri="{FF2B5EF4-FFF2-40B4-BE49-F238E27FC236}">
                <a16:creationId xmlns:a16="http://schemas.microsoft.com/office/drawing/2014/main" id="{791F62F5-7C68-6742-86A0-603E82BFB50D}"/>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FFD1144E-C88F-C240-A3C4-8209031E00F5}"/>
              </a:ext>
            </a:extLst>
          </p:cNvPr>
          <p:cNvSpPr>
            <a:spLocks noGrp="1"/>
          </p:cNvSpPr>
          <p:nvPr>
            <p:ph type="body" sz="quarter" idx="19"/>
          </p:nvPr>
        </p:nvSpPr>
        <p:spPr>
          <a:xfrm>
            <a:off x="419100" y="505098"/>
            <a:ext cx="5067300" cy="1971402"/>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4171028236"/>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orient="horz" pos="156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Left column content + photo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latin typeface="+mn-lt"/>
              </a:defRPr>
            </a:lvl1pPr>
          </a:lstStyle>
          <a:p>
            <a:r>
              <a:rPr lang="en-US" dirty="0"/>
              <a:t>Click to edit master title style</a:t>
            </a:r>
          </a:p>
        </p:txBody>
      </p:sp>
      <p:sp>
        <p:nvSpPr>
          <p:cNvPr id="8" name="Picture Placeholder 9">
            <a:extLst>
              <a:ext uri="{FF2B5EF4-FFF2-40B4-BE49-F238E27FC236}">
                <a16:creationId xmlns:a16="http://schemas.microsoft.com/office/drawing/2014/main" id="{5F4EA784-DDD0-2A4B-9CC7-8DA48AEC3F60}"/>
              </a:ext>
            </a:extLst>
          </p:cNvPr>
          <p:cNvSpPr>
            <a:spLocks noGrp="1"/>
          </p:cNvSpPr>
          <p:nvPr>
            <p:ph type="pic" sz="quarter" idx="14"/>
          </p:nvPr>
        </p:nvSpPr>
        <p:spPr>
          <a:xfrm>
            <a:off x="4497619" y="-6350"/>
            <a:ext cx="7707831" cy="6221413"/>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 name="connsiteX0" fmla="*/ 415 w 7707831"/>
              <a:gd name="connsiteY0" fmla="*/ 0 h 6232854"/>
              <a:gd name="connsiteX1" fmla="*/ 7699468 w 7707831"/>
              <a:gd name="connsiteY1" fmla="*/ 6143 h 6232854"/>
              <a:gd name="connsiteX2" fmla="*/ 7701348 w 7707831"/>
              <a:gd name="connsiteY2" fmla="*/ 6232854 h 6232854"/>
              <a:gd name="connsiteX3" fmla="*/ 1397115 w 7707831"/>
              <a:gd name="connsiteY3" fmla="*/ 6229679 h 6232854"/>
              <a:gd name="connsiteX4" fmla="*/ 9940 w 7707831"/>
              <a:gd name="connsiteY4" fmla="*/ 4594854 h 6232854"/>
              <a:gd name="connsiteX5" fmla="*/ 415 w 7707831"/>
              <a:gd name="connsiteY5" fmla="*/ 0 h 6232854"/>
              <a:gd name="connsiteX0" fmla="*/ 415 w 7710954"/>
              <a:gd name="connsiteY0" fmla="*/ 218 h 6233072"/>
              <a:gd name="connsiteX1" fmla="*/ 7705818 w 7710954"/>
              <a:gd name="connsiteY1" fmla="*/ 0 h 6233072"/>
              <a:gd name="connsiteX2" fmla="*/ 7701348 w 7710954"/>
              <a:gd name="connsiteY2" fmla="*/ 6233072 h 6233072"/>
              <a:gd name="connsiteX3" fmla="*/ 1397115 w 7710954"/>
              <a:gd name="connsiteY3" fmla="*/ 6229897 h 6233072"/>
              <a:gd name="connsiteX4" fmla="*/ 9940 w 7710954"/>
              <a:gd name="connsiteY4" fmla="*/ 4595072 h 6233072"/>
              <a:gd name="connsiteX5" fmla="*/ 415 w 7710954"/>
              <a:gd name="connsiteY5" fmla="*/ 218 h 6233072"/>
              <a:gd name="connsiteX0" fmla="*/ 415 w 7707831"/>
              <a:gd name="connsiteY0" fmla="*/ 218 h 6233072"/>
              <a:gd name="connsiteX1" fmla="*/ 7699468 w 7707831"/>
              <a:gd name="connsiteY1" fmla="*/ 0 h 6233072"/>
              <a:gd name="connsiteX2" fmla="*/ 7701348 w 7707831"/>
              <a:gd name="connsiteY2" fmla="*/ 6233072 h 6233072"/>
              <a:gd name="connsiteX3" fmla="*/ 1397115 w 7707831"/>
              <a:gd name="connsiteY3" fmla="*/ 6229897 h 6233072"/>
              <a:gd name="connsiteX4" fmla="*/ 9940 w 7707831"/>
              <a:gd name="connsiteY4" fmla="*/ 4595072 h 6233072"/>
              <a:gd name="connsiteX5" fmla="*/ 415 w 7707831"/>
              <a:gd name="connsiteY5" fmla="*/ 218 h 62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31" h="6233072">
                <a:moveTo>
                  <a:pt x="415" y="218"/>
                </a:moveTo>
                <a:lnTo>
                  <a:pt x="7699468" y="0"/>
                </a:lnTo>
                <a:cubicBezTo>
                  <a:pt x="7707532" y="2835940"/>
                  <a:pt x="7712493" y="3125802"/>
                  <a:pt x="7701348" y="6233072"/>
                </a:cubicBezTo>
                <a:lnTo>
                  <a:pt x="1397115" y="6229897"/>
                </a:lnTo>
                <a:cubicBezTo>
                  <a:pt x="1182952" y="6228459"/>
                  <a:pt x="-57314" y="5971484"/>
                  <a:pt x="9940" y="4595072"/>
                </a:cubicBezTo>
                <a:cubicBezTo>
                  <a:pt x="4698" y="3399635"/>
                  <a:pt x="-1702" y="1732910"/>
                  <a:pt x="415" y="218"/>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
        <p:nvSpPr>
          <p:cNvPr id="6" name="Text Placeholder 3">
            <a:extLst>
              <a:ext uri="{FF2B5EF4-FFF2-40B4-BE49-F238E27FC236}">
                <a16:creationId xmlns:a16="http://schemas.microsoft.com/office/drawing/2014/main" id="{A1D5B084-37D6-8B49-B2C5-97A4AC4DEDD1}"/>
              </a:ext>
            </a:extLst>
          </p:cNvPr>
          <p:cNvSpPr>
            <a:spLocks noGrp="1"/>
          </p:cNvSpPr>
          <p:nvPr>
            <p:ph type="body" sz="quarter" idx="19"/>
          </p:nvPr>
        </p:nvSpPr>
        <p:spPr>
          <a:xfrm>
            <a:off x="419100" y="1714500"/>
            <a:ext cx="32385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5333354"/>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guide id="3" pos="2304" userDrawn="1">
          <p15:clr>
            <a:srgbClr val="FBAE40"/>
          </p15:clr>
        </p15:guide>
        <p15:guide id="4" pos="283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Headline, Left column content + photo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solidFill>
                  <a:schemeClr val="tx1"/>
                </a:solidFill>
                <a:latin typeface="+mn-lt"/>
              </a:defRPr>
            </a:lvl1pPr>
          </a:lstStyle>
          <a:p>
            <a:r>
              <a:rPr lang="en-US" dirty="0"/>
              <a:t>Click to edit master title style</a:t>
            </a:r>
          </a:p>
        </p:txBody>
      </p:sp>
      <p:sp>
        <p:nvSpPr>
          <p:cNvPr id="6" name="TextBox 5">
            <a:extLst>
              <a:ext uri="{FF2B5EF4-FFF2-40B4-BE49-F238E27FC236}">
                <a16:creationId xmlns:a16="http://schemas.microsoft.com/office/drawing/2014/main" id="{2C2F639D-0C3C-C04A-925F-D12F5B07E29E}"/>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7" name="Picture 6">
            <a:extLst>
              <a:ext uri="{FF2B5EF4-FFF2-40B4-BE49-F238E27FC236}">
                <a16:creationId xmlns:a16="http://schemas.microsoft.com/office/drawing/2014/main" id="{182B8AF3-EB6A-3447-802F-4A57F2C9C119}"/>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4D25F7AA-DB0F-AC4C-93EC-3B513819009C}"/>
              </a:ext>
            </a:extLst>
          </p:cNvPr>
          <p:cNvSpPr>
            <a:spLocks noGrp="1"/>
          </p:cNvSpPr>
          <p:nvPr>
            <p:ph type="body" sz="quarter" idx="19"/>
          </p:nvPr>
        </p:nvSpPr>
        <p:spPr>
          <a:xfrm>
            <a:off x="419100" y="1714500"/>
            <a:ext cx="32385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9">
            <a:extLst>
              <a:ext uri="{FF2B5EF4-FFF2-40B4-BE49-F238E27FC236}">
                <a16:creationId xmlns:a16="http://schemas.microsoft.com/office/drawing/2014/main" id="{84404901-4A20-E54D-9EF0-776E83E3B579}"/>
              </a:ext>
            </a:extLst>
          </p:cNvPr>
          <p:cNvSpPr>
            <a:spLocks noGrp="1"/>
          </p:cNvSpPr>
          <p:nvPr>
            <p:ph type="pic" sz="quarter" idx="14"/>
          </p:nvPr>
        </p:nvSpPr>
        <p:spPr>
          <a:xfrm>
            <a:off x="4497619" y="-6350"/>
            <a:ext cx="7707831" cy="6221413"/>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 name="connsiteX0" fmla="*/ 415 w 7707831"/>
              <a:gd name="connsiteY0" fmla="*/ 0 h 6232854"/>
              <a:gd name="connsiteX1" fmla="*/ 7699468 w 7707831"/>
              <a:gd name="connsiteY1" fmla="*/ 6143 h 6232854"/>
              <a:gd name="connsiteX2" fmla="*/ 7701348 w 7707831"/>
              <a:gd name="connsiteY2" fmla="*/ 6232854 h 6232854"/>
              <a:gd name="connsiteX3" fmla="*/ 1397115 w 7707831"/>
              <a:gd name="connsiteY3" fmla="*/ 6229679 h 6232854"/>
              <a:gd name="connsiteX4" fmla="*/ 9940 w 7707831"/>
              <a:gd name="connsiteY4" fmla="*/ 4594854 h 6232854"/>
              <a:gd name="connsiteX5" fmla="*/ 415 w 7707831"/>
              <a:gd name="connsiteY5" fmla="*/ 0 h 6232854"/>
              <a:gd name="connsiteX0" fmla="*/ 415 w 7710954"/>
              <a:gd name="connsiteY0" fmla="*/ 218 h 6233072"/>
              <a:gd name="connsiteX1" fmla="*/ 7705818 w 7710954"/>
              <a:gd name="connsiteY1" fmla="*/ 0 h 6233072"/>
              <a:gd name="connsiteX2" fmla="*/ 7701348 w 7710954"/>
              <a:gd name="connsiteY2" fmla="*/ 6233072 h 6233072"/>
              <a:gd name="connsiteX3" fmla="*/ 1397115 w 7710954"/>
              <a:gd name="connsiteY3" fmla="*/ 6229897 h 6233072"/>
              <a:gd name="connsiteX4" fmla="*/ 9940 w 7710954"/>
              <a:gd name="connsiteY4" fmla="*/ 4595072 h 6233072"/>
              <a:gd name="connsiteX5" fmla="*/ 415 w 7710954"/>
              <a:gd name="connsiteY5" fmla="*/ 218 h 6233072"/>
              <a:gd name="connsiteX0" fmla="*/ 415 w 7707831"/>
              <a:gd name="connsiteY0" fmla="*/ 218 h 6233072"/>
              <a:gd name="connsiteX1" fmla="*/ 7699468 w 7707831"/>
              <a:gd name="connsiteY1" fmla="*/ 0 h 6233072"/>
              <a:gd name="connsiteX2" fmla="*/ 7701348 w 7707831"/>
              <a:gd name="connsiteY2" fmla="*/ 6233072 h 6233072"/>
              <a:gd name="connsiteX3" fmla="*/ 1397115 w 7707831"/>
              <a:gd name="connsiteY3" fmla="*/ 6229897 h 6233072"/>
              <a:gd name="connsiteX4" fmla="*/ 9940 w 7707831"/>
              <a:gd name="connsiteY4" fmla="*/ 4595072 h 6233072"/>
              <a:gd name="connsiteX5" fmla="*/ 415 w 7707831"/>
              <a:gd name="connsiteY5" fmla="*/ 218 h 62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31" h="6233072">
                <a:moveTo>
                  <a:pt x="415" y="218"/>
                </a:moveTo>
                <a:lnTo>
                  <a:pt x="7699468" y="0"/>
                </a:lnTo>
                <a:cubicBezTo>
                  <a:pt x="7707532" y="2835940"/>
                  <a:pt x="7712493" y="3125802"/>
                  <a:pt x="7701348" y="6233072"/>
                </a:cubicBezTo>
                <a:lnTo>
                  <a:pt x="1397115" y="6229897"/>
                </a:lnTo>
                <a:cubicBezTo>
                  <a:pt x="1182952" y="6228459"/>
                  <a:pt x="-57314" y="5971484"/>
                  <a:pt x="9940" y="4595072"/>
                </a:cubicBezTo>
                <a:cubicBezTo>
                  <a:pt x="4698" y="3399635"/>
                  <a:pt x="-1702" y="1732910"/>
                  <a:pt x="415" y="218"/>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Tree>
    <p:extLst>
      <p:ext uri="{BB962C8B-B14F-4D97-AF65-F5344CB8AC3E}">
        <p14:creationId xmlns:p14="http://schemas.microsoft.com/office/powerpoint/2010/main" val="991542130"/>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guide id="3" pos="230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Left column content + illustration">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latin typeface="+mn-lt"/>
              </a:defRPr>
            </a:lvl1pPr>
          </a:lstStyle>
          <a:p>
            <a:r>
              <a:rPr lang="en-US" dirty="0"/>
              <a:t>Click to edit master title style</a:t>
            </a:r>
          </a:p>
        </p:txBody>
      </p:sp>
      <p:sp>
        <p:nvSpPr>
          <p:cNvPr id="6" name="Picture Placeholder 9">
            <a:extLst>
              <a:ext uri="{FF2B5EF4-FFF2-40B4-BE49-F238E27FC236}">
                <a16:creationId xmlns:a16="http://schemas.microsoft.com/office/drawing/2014/main" id="{3EAF1985-93E2-A444-BD0E-5986E92D0DF1}"/>
              </a:ext>
            </a:extLst>
          </p:cNvPr>
          <p:cNvSpPr>
            <a:spLocks noGrp="1"/>
          </p:cNvSpPr>
          <p:nvPr>
            <p:ph type="pic" sz="quarter" idx="14"/>
          </p:nvPr>
        </p:nvSpPr>
        <p:spPr>
          <a:xfrm>
            <a:off x="4503077" y="-11648"/>
            <a:ext cx="7702374" cy="6226711"/>
          </a:xfrm>
          <a:prstGeom prst="rect">
            <a:avLst/>
          </a:prstGeom>
          <a:noFill/>
        </p:spPr>
        <p:txBody>
          <a:bodyPr vert="horz" lIns="0" tIns="45720" rIns="0" bIns="0" rtlCol="0" anchor="ctr" anchorCtr="0">
            <a:noAutofit/>
          </a:bodyPr>
          <a:lstStyle>
            <a:lvl1pPr marL="0" indent="0" algn="ctr">
              <a:buNone/>
              <a:defRPr lang="en-US" sz="1801" dirty="0">
                <a:solidFill>
                  <a:schemeClr val="bg1"/>
                </a:solidFill>
              </a:defRPr>
            </a:lvl1pPr>
          </a:lstStyle>
          <a:p>
            <a:pPr lvl="0" algn="ctr"/>
            <a:r>
              <a:rPr lang="en-US"/>
              <a:t>Click icon to add picture</a:t>
            </a:r>
            <a:endParaRPr lang="en-US" dirty="0"/>
          </a:p>
        </p:txBody>
      </p:sp>
      <p:sp>
        <p:nvSpPr>
          <p:cNvPr id="7" name="Text Placeholder 3">
            <a:extLst>
              <a:ext uri="{FF2B5EF4-FFF2-40B4-BE49-F238E27FC236}">
                <a16:creationId xmlns:a16="http://schemas.microsoft.com/office/drawing/2014/main" id="{1D6B45BE-196F-6B43-8E72-C2AC9D40CA28}"/>
              </a:ext>
            </a:extLst>
          </p:cNvPr>
          <p:cNvSpPr>
            <a:spLocks noGrp="1"/>
          </p:cNvSpPr>
          <p:nvPr>
            <p:ph type="body" sz="quarter" idx="19"/>
          </p:nvPr>
        </p:nvSpPr>
        <p:spPr>
          <a:xfrm>
            <a:off x="419100" y="1714500"/>
            <a:ext cx="32385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2494695"/>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guide id="3" pos="2304" userDrawn="1">
          <p15:clr>
            <a:srgbClr val="FBAE40"/>
          </p15:clr>
        </p15:guide>
        <p15:guide id="4" pos="283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line, Left column content">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latin typeface="Sage Text" panose="02010503040201060103" pitchFamily="2" charset="77"/>
              </a:defRPr>
            </a:lvl1pPr>
          </a:lstStyle>
          <a:p>
            <a:r>
              <a:rPr lang="en-US" dirty="0"/>
              <a:t>Click to edit master title style</a:t>
            </a:r>
          </a:p>
        </p:txBody>
      </p:sp>
      <p:sp>
        <p:nvSpPr>
          <p:cNvPr id="5" name="Text Placeholder 3">
            <a:extLst>
              <a:ext uri="{FF2B5EF4-FFF2-40B4-BE49-F238E27FC236}">
                <a16:creationId xmlns:a16="http://schemas.microsoft.com/office/drawing/2014/main" id="{919F2C15-E8F9-0941-93C6-074362454DC5}"/>
              </a:ext>
            </a:extLst>
          </p:cNvPr>
          <p:cNvSpPr>
            <a:spLocks noGrp="1"/>
          </p:cNvSpPr>
          <p:nvPr>
            <p:ph type="body" sz="quarter" idx="19"/>
          </p:nvPr>
        </p:nvSpPr>
        <p:spPr>
          <a:xfrm>
            <a:off x="419100" y="1714500"/>
            <a:ext cx="32385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4383801"/>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guide id="3" pos="2304" userDrawn="1">
          <p15:clr>
            <a:srgbClr val="FBAE40"/>
          </p15:clr>
        </p15:guide>
        <p15:guide id="4" pos="283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divider - Mountai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8F8B3E-58F6-514C-AEAF-89AAA7B22CD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dirty="0"/>
              <a:t>Section divider page</a:t>
            </a:r>
          </a:p>
        </p:txBody>
      </p:sp>
    </p:spTree>
    <p:extLst>
      <p:ext uri="{BB962C8B-B14F-4D97-AF65-F5344CB8AC3E}">
        <p14:creationId xmlns:p14="http://schemas.microsoft.com/office/powerpoint/2010/main" val="2897689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divider - Patter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242FFD-FFEE-7240-AD09-29C985CEAD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5278"/>
          <a:stretch/>
        </p:blipFill>
        <p:spPr>
          <a:xfrm>
            <a:off x="0" y="2322376"/>
            <a:ext cx="12192000" cy="4438650"/>
          </a:xfrm>
          <a:prstGeom prst="rect">
            <a:avLst/>
          </a:prstGeom>
        </p:spPr>
      </p:pic>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dirty="0"/>
              <a:t>Section divider page</a:t>
            </a:r>
          </a:p>
        </p:txBody>
      </p:sp>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dirty="0">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dirty="0">
              <a:latin typeface="Sage Text Light" panose="02010303040201060103" pitchFamily="2" charset="77"/>
            </a:endParaRPr>
          </a:p>
        </p:txBody>
      </p:sp>
    </p:spTree>
    <p:extLst>
      <p:ext uri="{BB962C8B-B14F-4D97-AF65-F5344CB8AC3E}">
        <p14:creationId xmlns:p14="http://schemas.microsoft.com/office/powerpoint/2010/main" val="74699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spTree>
    <p:extLst>
      <p:ext uri="{BB962C8B-B14F-4D97-AF65-F5344CB8AC3E}">
        <p14:creationId xmlns:p14="http://schemas.microsoft.com/office/powerpoint/2010/main" val="3824435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divider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4427220" cy="594360"/>
          </a:xfrm>
        </p:spPr>
        <p:txBody>
          <a:bodyPr/>
          <a:lstStyle/>
          <a:p>
            <a:r>
              <a:rPr lang="en-US" dirty="0"/>
              <a:t>Section divider page</a:t>
            </a:r>
          </a:p>
        </p:txBody>
      </p:sp>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dirty="0">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dirty="0">
              <a:latin typeface="Sage Text Light" panose="02010303040201060103" pitchFamily="2" charset="77"/>
            </a:endParaRPr>
          </a:p>
        </p:txBody>
      </p:sp>
      <p:sp>
        <p:nvSpPr>
          <p:cNvPr id="7" name="Picture Placeholder 9">
            <a:extLst>
              <a:ext uri="{FF2B5EF4-FFF2-40B4-BE49-F238E27FC236}">
                <a16:creationId xmlns:a16="http://schemas.microsoft.com/office/drawing/2014/main" id="{90787736-8881-FD47-8E8B-86DE88631492}"/>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Tree>
    <p:extLst>
      <p:ext uri="{BB962C8B-B14F-4D97-AF65-F5344CB8AC3E}">
        <p14:creationId xmlns:p14="http://schemas.microsoft.com/office/powerpoint/2010/main" val="2903475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divider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dirty="0"/>
              <a:t>Section divider page</a:t>
            </a:r>
          </a:p>
        </p:txBody>
      </p:sp>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dirty="0">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dirty="0">
              <a:latin typeface="Sage Text Light" panose="02010303040201060103" pitchFamily="2" charset="77"/>
            </a:endParaRPr>
          </a:p>
        </p:txBody>
      </p:sp>
    </p:spTree>
    <p:extLst>
      <p:ext uri="{BB962C8B-B14F-4D97-AF65-F5344CB8AC3E}">
        <p14:creationId xmlns:p14="http://schemas.microsoft.com/office/powerpoint/2010/main" val="1838195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Media layout 1">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dirty="0">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dirty="0">
              <a:latin typeface="Sage Text Light" panose="02010303040201060103" pitchFamily="2" charset="77"/>
            </a:endParaRPr>
          </a:p>
        </p:txBody>
      </p:sp>
      <p:sp>
        <p:nvSpPr>
          <p:cNvPr id="4" name="Media Placeholder 4">
            <a:extLst>
              <a:ext uri="{FF2B5EF4-FFF2-40B4-BE49-F238E27FC236}">
                <a16:creationId xmlns:a16="http://schemas.microsoft.com/office/drawing/2014/main" id="{CC2925D2-44AA-3447-9EA4-4ECD8F5913E9}"/>
              </a:ext>
            </a:extLst>
          </p:cNvPr>
          <p:cNvSpPr>
            <a:spLocks noGrp="1"/>
          </p:cNvSpPr>
          <p:nvPr>
            <p:ph type="media" sz="quarter" idx="11"/>
          </p:nvPr>
        </p:nvSpPr>
        <p:spPr>
          <a:xfrm>
            <a:off x="414338" y="544010"/>
            <a:ext cx="11363325" cy="5667878"/>
          </a:xfrm>
          <a:solidFill>
            <a:schemeClr val="bg2">
              <a:lumMod val="95000"/>
              <a:alpha val="72000"/>
            </a:schemeClr>
          </a:solidFill>
        </p:spPr>
        <p:txBody>
          <a:bodyPr tIns="0" anchor="ctr" anchorCtr="0"/>
          <a:lstStyle>
            <a:lvl1pPr marL="0" indent="0" algn="ctr">
              <a:buNone/>
              <a:defRPr b="0" i="0">
                <a:solidFill>
                  <a:schemeClr val="tx1"/>
                </a:solidFill>
              </a:defRPr>
            </a:lvl1pPr>
          </a:lstStyle>
          <a:p>
            <a:r>
              <a:rPr lang="en-US"/>
              <a:t>Click icon to add media</a:t>
            </a:r>
            <a:endParaRPr lang="en-US" dirty="0"/>
          </a:p>
        </p:txBody>
      </p:sp>
    </p:spTree>
    <p:extLst>
      <p:ext uri="{BB962C8B-B14F-4D97-AF65-F5344CB8AC3E}">
        <p14:creationId xmlns:p14="http://schemas.microsoft.com/office/powerpoint/2010/main" val="3431828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Video/Media layout 2">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dirty="0">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dirty="0">
              <a:latin typeface="Sage Text Light" panose="02010303040201060103" pitchFamily="2" charset="77"/>
            </a:endParaRPr>
          </a:p>
        </p:txBody>
      </p:sp>
      <p:sp>
        <p:nvSpPr>
          <p:cNvPr id="4" name="Media Placeholder 4">
            <a:extLst>
              <a:ext uri="{FF2B5EF4-FFF2-40B4-BE49-F238E27FC236}">
                <a16:creationId xmlns:a16="http://schemas.microsoft.com/office/drawing/2014/main" id="{CC2925D2-44AA-3447-9EA4-4ECD8F5913E9}"/>
              </a:ext>
            </a:extLst>
          </p:cNvPr>
          <p:cNvSpPr>
            <a:spLocks noGrp="1"/>
          </p:cNvSpPr>
          <p:nvPr>
            <p:ph type="media" sz="quarter" idx="11"/>
          </p:nvPr>
        </p:nvSpPr>
        <p:spPr>
          <a:xfrm>
            <a:off x="414338" y="544010"/>
            <a:ext cx="11363325" cy="5667878"/>
          </a:xfrm>
          <a:prstGeom prst="roundRect">
            <a:avLst>
              <a:gd name="adj" fmla="val 8185"/>
            </a:avLst>
          </a:prstGeom>
          <a:solidFill>
            <a:schemeClr val="bg2">
              <a:lumMod val="95000"/>
              <a:alpha val="72000"/>
            </a:schemeClr>
          </a:solidFill>
        </p:spPr>
        <p:txBody>
          <a:bodyPr tIns="0" anchor="ctr" anchorCtr="0"/>
          <a:lstStyle>
            <a:lvl1pPr marL="0" indent="0" algn="ctr">
              <a:buNone/>
              <a:defRPr b="0" i="0">
                <a:solidFill>
                  <a:schemeClr val="tx1"/>
                </a:solidFill>
              </a:defRPr>
            </a:lvl1pPr>
          </a:lstStyle>
          <a:p>
            <a:r>
              <a:rPr lang="en-US"/>
              <a:t>Click icon to add media</a:t>
            </a:r>
            <a:endParaRPr lang="en-US" dirty="0"/>
          </a:p>
        </p:txBody>
      </p:sp>
    </p:spTree>
    <p:extLst>
      <p:ext uri="{BB962C8B-B14F-4D97-AF65-F5344CB8AC3E}">
        <p14:creationId xmlns:p14="http://schemas.microsoft.com/office/powerpoint/2010/main" val="3197527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with patter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336F0-3E91-C741-A3FD-12B5FD53D9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43" t="7604" r="12911"/>
          <a:stretch/>
        </p:blipFill>
        <p:spPr>
          <a:xfrm>
            <a:off x="0" y="253999"/>
            <a:ext cx="12192000" cy="5880735"/>
          </a:xfrm>
          <a:prstGeom prst="rect">
            <a:avLst/>
          </a:prstGeom>
        </p:spPr>
      </p:pic>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6028161"/>
            <a:ext cx="5568696" cy="594360"/>
          </a:xfrm>
        </p:spPr>
        <p:txBody>
          <a:bodyPr anchor="ctr" anchorCtr="0"/>
          <a:lstStyle>
            <a:lvl1pPr algn="ctr">
              <a:defRPr sz="2800"/>
            </a:lvl1pPr>
          </a:lstStyle>
          <a:p>
            <a:r>
              <a:rPr lang="en-US" dirty="0"/>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3"/>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dirty="0">
                <a:solidFill>
                  <a:schemeClr val="tx2"/>
                </a:solidFill>
                <a:latin typeface="Sage Text" panose="02010503040201060103" pitchFamily="2" charset="77"/>
              </a:rPr>
              <a:t>© 2022 The Sage Group plc or its licensors. All rights reserved. Sage, Sage logos, and Sage product and service names mentioned herein are the trademarks of Sage Global Services Limited or its licensors. All other trademarks are the property of their respective owners.</a:t>
            </a:r>
          </a:p>
        </p:txBody>
      </p:sp>
    </p:spTree>
    <p:extLst>
      <p:ext uri="{BB962C8B-B14F-4D97-AF65-F5344CB8AC3E}">
        <p14:creationId xmlns:p14="http://schemas.microsoft.com/office/powerpoint/2010/main" val="2995911322"/>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2834640"/>
            <a:ext cx="5568696" cy="594360"/>
          </a:xfrm>
        </p:spPr>
        <p:txBody>
          <a:bodyPr anchor="ctr" anchorCtr="0"/>
          <a:lstStyle>
            <a:lvl1pPr algn="ctr">
              <a:defRPr sz="6600"/>
            </a:lvl1pPr>
          </a:lstStyle>
          <a:p>
            <a:r>
              <a:rPr lang="en-US" dirty="0"/>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2"/>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dirty="0">
                <a:solidFill>
                  <a:schemeClr val="tx2"/>
                </a:solidFill>
                <a:latin typeface="Sage Text" panose="02010503040201060103" pitchFamily="2" charset="77"/>
              </a:rPr>
              <a:t>© 2022 The Sage Group plc or its licensors. All rights reserved. Sage, Sage logos, and Sage product and service names mentioned herein are the trademarks of Sage Global Services Limited or its licensors. All other trademarks are the property of their respective owners.</a:t>
            </a:r>
          </a:p>
        </p:txBody>
      </p:sp>
    </p:spTree>
    <p:extLst>
      <p:ext uri="{BB962C8B-B14F-4D97-AF65-F5344CB8AC3E}">
        <p14:creationId xmlns:p14="http://schemas.microsoft.com/office/powerpoint/2010/main" val="1735546972"/>
      </p:ext>
    </p:extLst>
  </p:cSld>
  <p:clrMapOvr>
    <a:masterClrMapping/>
  </p:clrMapOvr>
  <p:extLst>
    <p:ext uri="{DCECCB84-F9BA-43D5-87BE-67443E8EF086}">
      <p15:sldGuideLst xmlns:p15="http://schemas.microsoft.com/office/powerpoint/2012/main">
        <p15:guide id="1" orient="horz" pos="4056" userDrawn="1">
          <p15:clr>
            <a:srgbClr val="FBAE40"/>
          </p15:clr>
        </p15:guide>
        <p15:guide id="2"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age symbol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grpSp>
        <p:nvGrpSpPr>
          <p:cNvPr id="71" name="Group 70">
            <a:extLst>
              <a:ext uri="{FF2B5EF4-FFF2-40B4-BE49-F238E27FC236}">
                <a16:creationId xmlns:a16="http://schemas.microsoft.com/office/drawing/2014/main" id="{82170310-FD02-B64E-9B02-F6DE13FED35F}"/>
              </a:ext>
            </a:extLst>
          </p:cNvPr>
          <p:cNvGrpSpPr/>
          <p:nvPr userDrawn="1"/>
        </p:nvGrpSpPr>
        <p:grpSpPr>
          <a:xfrm>
            <a:off x="6238877" y="393700"/>
            <a:ext cx="5535674" cy="6464300"/>
            <a:chOff x="6238877" y="393700"/>
            <a:chExt cx="5535674" cy="6464300"/>
          </a:xfrm>
        </p:grpSpPr>
        <p:grpSp>
          <p:nvGrpSpPr>
            <p:cNvPr id="72" name="Group 71">
              <a:extLst>
                <a:ext uri="{FF2B5EF4-FFF2-40B4-BE49-F238E27FC236}">
                  <a16:creationId xmlns:a16="http://schemas.microsoft.com/office/drawing/2014/main" id="{67E2ACF6-103A-9240-B587-BE5FE06EBC0B}"/>
                </a:ext>
              </a:extLst>
            </p:cNvPr>
            <p:cNvGrpSpPr/>
            <p:nvPr/>
          </p:nvGrpSpPr>
          <p:grpSpPr>
            <a:xfrm>
              <a:off x="6238877" y="2218467"/>
              <a:ext cx="5535674" cy="1647636"/>
              <a:chOff x="6238877" y="394369"/>
              <a:chExt cx="5535674" cy="1647636"/>
            </a:xfrm>
          </p:grpSpPr>
          <p:grpSp>
            <p:nvGrpSpPr>
              <p:cNvPr id="126" name="Group 125">
                <a:extLst>
                  <a:ext uri="{FF2B5EF4-FFF2-40B4-BE49-F238E27FC236}">
                    <a16:creationId xmlns:a16="http://schemas.microsoft.com/office/drawing/2014/main" id="{CFF69E0E-7085-234C-87BB-DD0C51C48865}"/>
                  </a:ext>
                </a:extLst>
              </p:cNvPr>
              <p:cNvGrpSpPr/>
              <p:nvPr/>
            </p:nvGrpSpPr>
            <p:grpSpPr>
              <a:xfrm>
                <a:off x="6238877" y="394369"/>
                <a:ext cx="5535674" cy="745936"/>
                <a:chOff x="6238877" y="394369"/>
                <a:chExt cx="5535674" cy="745936"/>
              </a:xfrm>
            </p:grpSpPr>
            <p:pic>
              <p:nvPicPr>
                <p:cNvPr id="136" name="Picture 135">
                  <a:extLst>
                    <a:ext uri="{FF2B5EF4-FFF2-40B4-BE49-F238E27FC236}">
                      <a16:creationId xmlns:a16="http://schemas.microsoft.com/office/drawing/2014/main" id="{E8EFAFCD-00A6-9944-9D85-582F05AB4CC7}"/>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37" name="Picture 136">
                  <a:extLst>
                    <a:ext uri="{FF2B5EF4-FFF2-40B4-BE49-F238E27FC236}">
                      <a16:creationId xmlns:a16="http://schemas.microsoft.com/office/drawing/2014/main" id="{54139528-DA1E-EA43-A13B-1E32EA0F26BD}"/>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38" name="Picture 137">
                  <a:extLst>
                    <a:ext uri="{FF2B5EF4-FFF2-40B4-BE49-F238E27FC236}">
                      <a16:creationId xmlns:a16="http://schemas.microsoft.com/office/drawing/2014/main" id="{B7D33F5B-D82D-0142-90F1-07AA0B50B37C}"/>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39" name="Picture 138">
                  <a:extLst>
                    <a:ext uri="{FF2B5EF4-FFF2-40B4-BE49-F238E27FC236}">
                      <a16:creationId xmlns:a16="http://schemas.microsoft.com/office/drawing/2014/main" id="{CC7AD683-CB26-ED45-9511-9DAB139064C6}"/>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40" name="Picture 139">
                  <a:extLst>
                    <a:ext uri="{FF2B5EF4-FFF2-40B4-BE49-F238E27FC236}">
                      <a16:creationId xmlns:a16="http://schemas.microsoft.com/office/drawing/2014/main" id="{EA30C539-5963-AA4D-82D2-61A134D908BA}"/>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41" name="Picture 140">
                  <a:extLst>
                    <a:ext uri="{FF2B5EF4-FFF2-40B4-BE49-F238E27FC236}">
                      <a16:creationId xmlns:a16="http://schemas.microsoft.com/office/drawing/2014/main" id="{E8537574-BF7A-604C-A711-4B1A3B6A05CB}"/>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42" name="Picture 141">
                  <a:extLst>
                    <a:ext uri="{FF2B5EF4-FFF2-40B4-BE49-F238E27FC236}">
                      <a16:creationId xmlns:a16="http://schemas.microsoft.com/office/drawing/2014/main" id="{B1E3CB8C-01C0-474E-A26A-D42AD6EED683}"/>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43" name="Picture 142">
                  <a:extLst>
                    <a:ext uri="{FF2B5EF4-FFF2-40B4-BE49-F238E27FC236}">
                      <a16:creationId xmlns:a16="http://schemas.microsoft.com/office/drawing/2014/main" id="{8E04BC90-5CC4-0C46-A973-301FF1794751}"/>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127" name="Group 126">
                <a:extLst>
                  <a:ext uri="{FF2B5EF4-FFF2-40B4-BE49-F238E27FC236}">
                    <a16:creationId xmlns:a16="http://schemas.microsoft.com/office/drawing/2014/main" id="{DA868886-ACAA-F34B-9FCC-804244EBB8B5}"/>
                  </a:ext>
                </a:extLst>
              </p:cNvPr>
              <p:cNvGrpSpPr/>
              <p:nvPr/>
            </p:nvGrpSpPr>
            <p:grpSpPr>
              <a:xfrm>
                <a:off x="6238877" y="1296069"/>
                <a:ext cx="5535674" cy="745936"/>
                <a:chOff x="6238877" y="394369"/>
                <a:chExt cx="5535674" cy="745936"/>
              </a:xfrm>
            </p:grpSpPr>
            <p:pic>
              <p:nvPicPr>
                <p:cNvPr id="128" name="Picture 127">
                  <a:extLst>
                    <a:ext uri="{FF2B5EF4-FFF2-40B4-BE49-F238E27FC236}">
                      <a16:creationId xmlns:a16="http://schemas.microsoft.com/office/drawing/2014/main" id="{224F75AF-DC4B-C240-B749-E0F0EE02E58B}"/>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29" name="Picture 128">
                  <a:extLst>
                    <a:ext uri="{FF2B5EF4-FFF2-40B4-BE49-F238E27FC236}">
                      <a16:creationId xmlns:a16="http://schemas.microsoft.com/office/drawing/2014/main" id="{4F6BA2B4-18E9-E242-A319-FB6493EF1AC4}"/>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30" name="Picture 129">
                  <a:extLst>
                    <a:ext uri="{FF2B5EF4-FFF2-40B4-BE49-F238E27FC236}">
                      <a16:creationId xmlns:a16="http://schemas.microsoft.com/office/drawing/2014/main" id="{0B874B4F-A89A-E842-A609-F0C0DABC11EA}"/>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31" name="Picture 130">
                  <a:extLst>
                    <a:ext uri="{FF2B5EF4-FFF2-40B4-BE49-F238E27FC236}">
                      <a16:creationId xmlns:a16="http://schemas.microsoft.com/office/drawing/2014/main" id="{EB38761B-55DB-E243-A7A5-3AE503BCEA39}"/>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32" name="Picture 131">
                  <a:extLst>
                    <a:ext uri="{FF2B5EF4-FFF2-40B4-BE49-F238E27FC236}">
                      <a16:creationId xmlns:a16="http://schemas.microsoft.com/office/drawing/2014/main" id="{1DEE4301-B2B6-F841-B946-1BEC7626909C}"/>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33" name="Picture 132">
                  <a:extLst>
                    <a:ext uri="{FF2B5EF4-FFF2-40B4-BE49-F238E27FC236}">
                      <a16:creationId xmlns:a16="http://schemas.microsoft.com/office/drawing/2014/main" id="{2C85052E-798B-B14E-8BD2-F266CFCF2A3F}"/>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34" name="Picture 133">
                  <a:extLst>
                    <a:ext uri="{FF2B5EF4-FFF2-40B4-BE49-F238E27FC236}">
                      <a16:creationId xmlns:a16="http://schemas.microsoft.com/office/drawing/2014/main" id="{F771C328-43CE-934C-BFC8-6ED9A0A8788F}"/>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35" name="Picture 134">
                  <a:extLst>
                    <a:ext uri="{FF2B5EF4-FFF2-40B4-BE49-F238E27FC236}">
                      <a16:creationId xmlns:a16="http://schemas.microsoft.com/office/drawing/2014/main" id="{9D8C76E8-52C9-6548-AAE5-E472811F869B}"/>
                    </a:ext>
                  </a:extLst>
                </p:cNvPr>
                <p:cNvPicPr>
                  <a:picLocks noChangeAspect="1"/>
                </p:cNvPicPr>
                <p:nvPr/>
              </p:nvPicPr>
              <p:blipFill>
                <a:blip r:embed="rId3"/>
                <a:stretch>
                  <a:fillRect/>
                </a:stretch>
              </p:blipFill>
              <p:spPr>
                <a:xfrm>
                  <a:off x="6988177" y="718879"/>
                  <a:ext cx="244653" cy="421426"/>
                </a:xfrm>
                <a:prstGeom prst="rect">
                  <a:avLst/>
                </a:prstGeom>
              </p:spPr>
            </p:pic>
          </p:grpSp>
        </p:grpSp>
        <p:grpSp>
          <p:nvGrpSpPr>
            <p:cNvPr id="73" name="Group 72">
              <a:extLst>
                <a:ext uri="{FF2B5EF4-FFF2-40B4-BE49-F238E27FC236}">
                  <a16:creationId xmlns:a16="http://schemas.microsoft.com/office/drawing/2014/main" id="{DCB83AAF-ED35-A049-AABF-C9135D5DD78A}"/>
                </a:ext>
              </a:extLst>
            </p:cNvPr>
            <p:cNvGrpSpPr/>
            <p:nvPr/>
          </p:nvGrpSpPr>
          <p:grpSpPr>
            <a:xfrm>
              <a:off x="6238877" y="4040917"/>
              <a:ext cx="5535674" cy="1647636"/>
              <a:chOff x="6238877" y="394369"/>
              <a:chExt cx="5535674" cy="1647636"/>
            </a:xfrm>
          </p:grpSpPr>
          <p:grpSp>
            <p:nvGrpSpPr>
              <p:cNvPr id="108" name="Group 107">
                <a:extLst>
                  <a:ext uri="{FF2B5EF4-FFF2-40B4-BE49-F238E27FC236}">
                    <a16:creationId xmlns:a16="http://schemas.microsoft.com/office/drawing/2014/main" id="{9F2E5089-B14A-9742-9076-60522A230567}"/>
                  </a:ext>
                </a:extLst>
              </p:cNvPr>
              <p:cNvGrpSpPr/>
              <p:nvPr/>
            </p:nvGrpSpPr>
            <p:grpSpPr>
              <a:xfrm>
                <a:off x="6238877" y="394369"/>
                <a:ext cx="5535674" cy="745936"/>
                <a:chOff x="6238877" y="394369"/>
                <a:chExt cx="5535674" cy="745936"/>
              </a:xfrm>
            </p:grpSpPr>
            <p:pic>
              <p:nvPicPr>
                <p:cNvPr id="118" name="Picture 117">
                  <a:extLst>
                    <a:ext uri="{FF2B5EF4-FFF2-40B4-BE49-F238E27FC236}">
                      <a16:creationId xmlns:a16="http://schemas.microsoft.com/office/drawing/2014/main" id="{E307ACCD-BBCA-AE49-8895-8B05C679DF7E}"/>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19" name="Picture 118">
                  <a:extLst>
                    <a:ext uri="{FF2B5EF4-FFF2-40B4-BE49-F238E27FC236}">
                      <a16:creationId xmlns:a16="http://schemas.microsoft.com/office/drawing/2014/main" id="{A351233D-9CD6-6848-8852-F6F9175E0560}"/>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20" name="Picture 119">
                  <a:extLst>
                    <a:ext uri="{FF2B5EF4-FFF2-40B4-BE49-F238E27FC236}">
                      <a16:creationId xmlns:a16="http://schemas.microsoft.com/office/drawing/2014/main" id="{277C3285-4221-0E46-9C68-9E9756B39B21}"/>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21" name="Picture 120">
                  <a:extLst>
                    <a:ext uri="{FF2B5EF4-FFF2-40B4-BE49-F238E27FC236}">
                      <a16:creationId xmlns:a16="http://schemas.microsoft.com/office/drawing/2014/main" id="{34D9B167-B2D4-0441-B0D2-01D074A853E3}"/>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22" name="Picture 121">
                  <a:extLst>
                    <a:ext uri="{FF2B5EF4-FFF2-40B4-BE49-F238E27FC236}">
                      <a16:creationId xmlns:a16="http://schemas.microsoft.com/office/drawing/2014/main" id="{9CCDDCA1-DCC7-1F47-BF8B-DB65F0029CEE}"/>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23" name="Picture 122">
                  <a:extLst>
                    <a:ext uri="{FF2B5EF4-FFF2-40B4-BE49-F238E27FC236}">
                      <a16:creationId xmlns:a16="http://schemas.microsoft.com/office/drawing/2014/main" id="{AECD938B-175C-9442-BB8F-84775EBDFAAA}"/>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24" name="Picture 123">
                  <a:extLst>
                    <a:ext uri="{FF2B5EF4-FFF2-40B4-BE49-F238E27FC236}">
                      <a16:creationId xmlns:a16="http://schemas.microsoft.com/office/drawing/2014/main" id="{CC17190A-CBB2-1D46-9858-4011D7E31E6E}"/>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25" name="Picture 124">
                  <a:extLst>
                    <a:ext uri="{FF2B5EF4-FFF2-40B4-BE49-F238E27FC236}">
                      <a16:creationId xmlns:a16="http://schemas.microsoft.com/office/drawing/2014/main" id="{DB57266D-E7F2-6C41-9A2F-259C3330E910}"/>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109" name="Group 108">
                <a:extLst>
                  <a:ext uri="{FF2B5EF4-FFF2-40B4-BE49-F238E27FC236}">
                    <a16:creationId xmlns:a16="http://schemas.microsoft.com/office/drawing/2014/main" id="{23E64EBD-0CC7-4D49-ACA3-A47CB4725BCC}"/>
                  </a:ext>
                </a:extLst>
              </p:cNvPr>
              <p:cNvGrpSpPr/>
              <p:nvPr/>
            </p:nvGrpSpPr>
            <p:grpSpPr>
              <a:xfrm>
                <a:off x="6238877" y="1296069"/>
                <a:ext cx="5535674" cy="745936"/>
                <a:chOff x="6238877" y="394369"/>
                <a:chExt cx="5535674" cy="745936"/>
              </a:xfrm>
            </p:grpSpPr>
            <p:pic>
              <p:nvPicPr>
                <p:cNvPr id="110" name="Picture 109">
                  <a:extLst>
                    <a:ext uri="{FF2B5EF4-FFF2-40B4-BE49-F238E27FC236}">
                      <a16:creationId xmlns:a16="http://schemas.microsoft.com/office/drawing/2014/main" id="{1FF296B1-7A51-4B4A-B3A1-551F3A9713F6}"/>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11" name="Picture 110">
                  <a:extLst>
                    <a:ext uri="{FF2B5EF4-FFF2-40B4-BE49-F238E27FC236}">
                      <a16:creationId xmlns:a16="http://schemas.microsoft.com/office/drawing/2014/main" id="{AA29D605-CC41-A349-896C-A8D6479F9030}"/>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12" name="Picture 111">
                  <a:extLst>
                    <a:ext uri="{FF2B5EF4-FFF2-40B4-BE49-F238E27FC236}">
                      <a16:creationId xmlns:a16="http://schemas.microsoft.com/office/drawing/2014/main" id="{F114C4A5-23E3-A049-B69C-EF24A0F9F343}"/>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13" name="Picture 112">
                  <a:extLst>
                    <a:ext uri="{FF2B5EF4-FFF2-40B4-BE49-F238E27FC236}">
                      <a16:creationId xmlns:a16="http://schemas.microsoft.com/office/drawing/2014/main" id="{A3B29882-F403-DD4F-8208-A2A8236E0C18}"/>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14" name="Picture 113">
                  <a:extLst>
                    <a:ext uri="{FF2B5EF4-FFF2-40B4-BE49-F238E27FC236}">
                      <a16:creationId xmlns:a16="http://schemas.microsoft.com/office/drawing/2014/main" id="{05A10E24-E52A-C747-AD4D-40EF34531FF7}"/>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15" name="Picture 114">
                  <a:extLst>
                    <a:ext uri="{FF2B5EF4-FFF2-40B4-BE49-F238E27FC236}">
                      <a16:creationId xmlns:a16="http://schemas.microsoft.com/office/drawing/2014/main" id="{C632C53E-7600-F74B-8F21-4D13EB32381B}"/>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16" name="Picture 115">
                  <a:extLst>
                    <a:ext uri="{FF2B5EF4-FFF2-40B4-BE49-F238E27FC236}">
                      <a16:creationId xmlns:a16="http://schemas.microsoft.com/office/drawing/2014/main" id="{467130D2-0288-FC41-95CB-AD693680B146}"/>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17" name="Picture 116">
                  <a:extLst>
                    <a:ext uri="{FF2B5EF4-FFF2-40B4-BE49-F238E27FC236}">
                      <a16:creationId xmlns:a16="http://schemas.microsoft.com/office/drawing/2014/main" id="{51D82F32-1082-6346-B416-BC0451498194}"/>
                    </a:ext>
                  </a:extLst>
                </p:cNvPr>
                <p:cNvPicPr>
                  <a:picLocks noChangeAspect="1"/>
                </p:cNvPicPr>
                <p:nvPr/>
              </p:nvPicPr>
              <p:blipFill>
                <a:blip r:embed="rId3"/>
                <a:stretch>
                  <a:fillRect/>
                </a:stretch>
              </p:blipFill>
              <p:spPr>
                <a:xfrm>
                  <a:off x="6988177" y="718879"/>
                  <a:ext cx="244653" cy="421426"/>
                </a:xfrm>
                <a:prstGeom prst="rect">
                  <a:avLst/>
                </a:prstGeom>
              </p:spPr>
            </p:pic>
          </p:grpSp>
        </p:grpSp>
        <p:grpSp>
          <p:nvGrpSpPr>
            <p:cNvPr id="74" name="Group 73">
              <a:extLst>
                <a:ext uri="{FF2B5EF4-FFF2-40B4-BE49-F238E27FC236}">
                  <a16:creationId xmlns:a16="http://schemas.microsoft.com/office/drawing/2014/main" id="{3445FFA5-D248-E94F-A955-39A25054E706}"/>
                </a:ext>
              </a:extLst>
            </p:cNvPr>
            <p:cNvGrpSpPr/>
            <p:nvPr/>
          </p:nvGrpSpPr>
          <p:grpSpPr>
            <a:xfrm>
              <a:off x="6238877" y="5849169"/>
              <a:ext cx="5535674" cy="1008831"/>
              <a:chOff x="6238877" y="394369"/>
              <a:chExt cx="5535674" cy="1008831"/>
            </a:xfrm>
          </p:grpSpPr>
          <p:grpSp>
            <p:nvGrpSpPr>
              <p:cNvPr id="94" name="Group 93">
                <a:extLst>
                  <a:ext uri="{FF2B5EF4-FFF2-40B4-BE49-F238E27FC236}">
                    <a16:creationId xmlns:a16="http://schemas.microsoft.com/office/drawing/2014/main" id="{9A6ADF50-385A-BC42-835D-88DD173D0116}"/>
                  </a:ext>
                </a:extLst>
              </p:cNvPr>
              <p:cNvGrpSpPr/>
              <p:nvPr/>
            </p:nvGrpSpPr>
            <p:grpSpPr>
              <a:xfrm>
                <a:off x="6238877" y="394369"/>
                <a:ext cx="5535674" cy="745936"/>
                <a:chOff x="6238877" y="394369"/>
                <a:chExt cx="5535674" cy="745936"/>
              </a:xfrm>
            </p:grpSpPr>
            <p:pic>
              <p:nvPicPr>
                <p:cNvPr id="100" name="Picture 99">
                  <a:extLst>
                    <a:ext uri="{FF2B5EF4-FFF2-40B4-BE49-F238E27FC236}">
                      <a16:creationId xmlns:a16="http://schemas.microsoft.com/office/drawing/2014/main" id="{7216A813-9927-474A-9346-22AD4166DF38}"/>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01" name="Picture 100">
                  <a:extLst>
                    <a:ext uri="{FF2B5EF4-FFF2-40B4-BE49-F238E27FC236}">
                      <a16:creationId xmlns:a16="http://schemas.microsoft.com/office/drawing/2014/main" id="{C833EEB0-8A54-8C4F-9F31-095D65E5F921}"/>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02" name="Picture 101">
                  <a:extLst>
                    <a:ext uri="{FF2B5EF4-FFF2-40B4-BE49-F238E27FC236}">
                      <a16:creationId xmlns:a16="http://schemas.microsoft.com/office/drawing/2014/main" id="{0E3CE198-FFF3-0148-8E3C-8C8C97BF7302}"/>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03" name="Picture 102">
                  <a:extLst>
                    <a:ext uri="{FF2B5EF4-FFF2-40B4-BE49-F238E27FC236}">
                      <a16:creationId xmlns:a16="http://schemas.microsoft.com/office/drawing/2014/main" id="{F1A5920D-F829-9F4A-9F11-10A18A2AC19F}"/>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04" name="Picture 103">
                  <a:extLst>
                    <a:ext uri="{FF2B5EF4-FFF2-40B4-BE49-F238E27FC236}">
                      <a16:creationId xmlns:a16="http://schemas.microsoft.com/office/drawing/2014/main" id="{DB354C7E-F478-3B49-B934-9DC40AE5A38C}"/>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05" name="Picture 104">
                  <a:extLst>
                    <a:ext uri="{FF2B5EF4-FFF2-40B4-BE49-F238E27FC236}">
                      <a16:creationId xmlns:a16="http://schemas.microsoft.com/office/drawing/2014/main" id="{414AB046-41C4-1745-A7B1-7E09B8FAB1AA}"/>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06" name="Picture 105">
                  <a:extLst>
                    <a:ext uri="{FF2B5EF4-FFF2-40B4-BE49-F238E27FC236}">
                      <a16:creationId xmlns:a16="http://schemas.microsoft.com/office/drawing/2014/main" id="{32FC108E-C2C8-7441-BF15-CF6069DD3C35}"/>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07" name="Picture 106">
                  <a:extLst>
                    <a:ext uri="{FF2B5EF4-FFF2-40B4-BE49-F238E27FC236}">
                      <a16:creationId xmlns:a16="http://schemas.microsoft.com/office/drawing/2014/main" id="{E8597C6A-420F-8245-BFA2-63D986C93307}"/>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95" name="Group 94">
                <a:extLst>
                  <a:ext uri="{FF2B5EF4-FFF2-40B4-BE49-F238E27FC236}">
                    <a16:creationId xmlns:a16="http://schemas.microsoft.com/office/drawing/2014/main" id="{8C9D8714-94D3-054B-A0DF-D88ECD437CE3}"/>
                  </a:ext>
                </a:extLst>
              </p:cNvPr>
              <p:cNvGrpSpPr/>
              <p:nvPr/>
            </p:nvGrpSpPr>
            <p:grpSpPr>
              <a:xfrm>
                <a:off x="6238877" y="1296069"/>
                <a:ext cx="4778553" cy="107131"/>
                <a:chOff x="6238877" y="394369"/>
                <a:chExt cx="4778553" cy="107131"/>
              </a:xfrm>
            </p:grpSpPr>
            <p:pic>
              <p:nvPicPr>
                <p:cNvPr id="96" name="Picture 95">
                  <a:extLst>
                    <a:ext uri="{FF2B5EF4-FFF2-40B4-BE49-F238E27FC236}">
                      <a16:creationId xmlns:a16="http://schemas.microsoft.com/office/drawing/2014/main" id="{81BAD83B-1CAF-5741-8886-84B74CA790FD}"/>
                    </a:ext>
                  </a:extLst>
                </p:cNvPr>
                <p:cNvPicPr>
                  <a:picLocks noChangeAspect="1"/>
                </p:cNvPicPr>
                <p:nvPr/>
              </p:nvPicPr>
              <p:blipFill rotWithShape="1">
                <a:blip r:embed="rId3"/>
                <a:srcRect b="74579"/>
                <a:stretch/>
              </p:blipFill>
              <p:spPr>
                <a:xfrm>
                  <a:off x="6238877" y="394369"/>
                  <a:ext cx="244653" cy="107131"/>
                </a:xfrm>
                <a:prstGeom prst="rect">
                  <a:avLst/>
                </a:prstGeom>
              </p:spPr>
            </p:pic>
            <p:pic>
              <p:nvPicPr>
                <p:cNvPr id="97" name="Picture 96">
                  <a:extLst>
                    <a:ext uri="{FF2B5EF4-FFF2-40B4-BE49-F238E27FC236}">
                      <a16:creationId xmlns:a16="http://schemas.microsoft.com/office/drawing/2014/main" id="{59D2130F-D78B-8B49-AE56-3BB97E176449}"/>
                    </a:ext>
                  </a:extLst>
                </p:cNvPr>
                <p:cNvPicPr>
                  <a:picLocks noChangeAspect="1"/>
                </p:cNvPicPr>
                <p:nvPr/>
              </p:nvPicPr>
              <p:blipFill rotWithShape="1">
                <a:blip r:embed="rId3"/>
                <a:srcRect b="74579"/>
                <a:stretch/>
              </p:blipFill>
              <p:spPr>
                <a:xfrm>
                  <a:off x="7747002" y="394369"/>
                  <a:ext cx="244653" cy="107131"/>
                </a:xfrm>
                <a:prstGeom prst="rect">
                  <a:avLst/>
                </a:prstGeom>
              </p:spPr>
            </p:pic>
            <p:pic>
              <p:nvPicPr>
                <p:cNvPr id="98" name="Picture 97">
                  <a:extLst>
                    <a:ext uri="{FF2B5EF4-FFF2-40B4-BE49-F238E27FC236}">
                      <a16:creationId xmlns:a16="http://schemas.microsoft.com/office/drawing/2014/main" id="{F55A5612-4236-3C4E-BA6E-6E565B5F9602}"/>
                    </a:ext>
                  </a:extLst>
                </p:cNvPr>
                <p:cNvPicPr>
                  <a:picLocks noChangeAspect="1"/>
                </p:cNvPicPr>
                <p:nvPr/>
              </p:nvPicPr>
              <p:blipFill rotWithShape="1">
                <a:blip r:embed="rId3"/>
                <a:srcRect b="74579"/>
                <a:stretch/>
              </p:blipFill>
              <p:spPr>
                <a:xfrm>
                  <a:off x="9264652" y="394369"/>
                  <a:ext cx="244653" cy="107131"/>
                </a:xfrm>
                <a:prstGeom prst="rect">
                  <a:avLst/>
                </a:prstGeom>
              </p:spPr>
            </p:pic>
            <p:pic>
              <p:nvPicPr>
                <p:cNvPr id="99" name="Picture 98">
                  <a:extLst>
                    <a:ext uri="{FF2B5EF4-FFF2-40B4-BE49-F238E27FC236}">
                      <a16:creationId xmlns:a16="http://schemas.microsoft.com/office/drawing/2014/main" id="{B1EF928D-668D-9E42-BC80-51224ABD6DD6}"/>
                    </a:ext>
                  </a:extLst>
                </p:cNvPr>
                <p:cNvPicPr>
                  <a:picLocks noChangeAspect="1"/>
                </p:cNvPicPr>
                <p:nvPr/>
              </p:nvPicPr>
              <p:blipFill rotWithShape="1">
                <a:blip r:embed="rId3"/>
                <a:srcRect b="74579"/>
                <a:stretch/>
              </p:blipFill>
              <p:spPr>
                <a:xfrm>
                  <a:off x="10772777" y="394369"/>
                  <a:ext cx="244653" cy="107131"/>
                </a:xfrm>
                <a:prstGeom prst="rect">
                  <a:avLst/>
                </a:prstGeom>
              </p:spPr>
            </p:pic>
          </p:grpSp>
        </p:grpSp>
        <p:grpSp>
          <p:nvGrpSpPr>
            <p:cNvPr id="75" name="Group 74">
              <a:extLst>
                <a:ext uri="{FF2B5EF4-FFF2-40B4-BE49-F238E27FC236}">
                  <a16:creationId xmlns:a16="http://schemas.microsoft.com/office/drawing/2014/main" id="{92FA1534-222E-8548-BE10-6BD43E625F8E}"/>
                </a:ext>
              </a:extLst>
            </p:cNvPr>
            <p:cNvGrpSpPr/>
            <p:nvPr/>
          </p:nvGrpSpPr>
          <p:grpSpPr>
            <a:xfrm>
              <a:off x="6238877" y="393700"/>
              <a:ext cx="5535674" cy="1647636"/>
              <a:chOff x="6238877" y="394369"/>
              <a:chExt cx="5535674" cy="1647636"/>
            </a:xfrm>
          </p:grpSpPr>
          <p:grpSp>
            <p:nvGrpSpPr>
              <p:cNvPr id="76" name="Group 75">
                <a:extLst>
                  <a:ext uri="{FF2B5EF4-FFF2-40B4-BE49-F238E27FC236}">
                    <a16:creationId xmlns:a16="http://schemas.microsoft.com/office/drawing/2014/main" id="{7BEB31E0-20EA-4240-A4EA-04B73BE64A45}"/>
                  </a:ext>
                </a:extLst>
              </p:cNvPr>
              <p:cNvGrpSpPr/>
              <p:nvPr/>
            </p:nvGrpSpPr>
            <p:grpSpPr>
              <a:xfrm>
                <a:off x="6238877" y="394369"/>
                <a:ext cx="5535674" cy="745936"/>
                <a:chOff x="6238877" y="394369"/>
                <a:chExt cx="5535674" cy="745936"/>
              </a:xfrm>
            </p:grpSpPr>
            <p:pic>
              <p:nvPicPr>
                <p:cNvPr id="86" name="Picture 85">
                  <a:extLst>
                    <a:ext uri="{FF2B5EF4-FFF2-40B4-BE49-F238E27FC236}">
                      <a16:creationId xmlns:a16="http://schemas.microsoft.com/office/drawing/2014/main" id="{EE8A6203-080A-3244-B4A5-7B946ABB0EF6}"/>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87" name="Picture 86">
                  <a:extLst>
                    <a:ext uri="{FF2B5EF4-FFF2-40B4-BE49-F238E27FC236}">
                      <a16:creationId xmlns:a16="http://schemas.microsoft.com/office/drawing/2014/main" id="{F33A84E0-5F64-174C-BDDA-D902AFDEB126}"/>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88" name="Picture 87">
                  <a:extLst>
                    <a:ext uri="{FF2B5EF4-FFF2-40B4-BE49-F238E27FC236}">
                      <a16:creationId xmlns:a16="http://schemas.microsoft.com/office/drawing/2014/main" id="{A7C103F6-8E3E-E54C-92C0-E3CF3F05E86C}"/>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89" name="Picture 88">
                  <a:extLst>
                    <a:ext uri="{FF2B5EF4-FFF2-40B4-BE49-F238E27FC236}">
                      <a16:creationId xmlns:a16="http://schemas.microsoft.com/office/drawing/2014/main" id="{92E22192-B46E-134E-92CB-F452533EF2DE}"/>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90" name="Picture 89">
                  <a:extLst>
                    <a:ext uri="{FF2B5EF4-FFF2-40B4-BE49-F238E27FC236}">
                      <a16:creationId xmlns:a16="http://schemas.microsoft.com/office/drawing/2014/main" id="{3D85E242-7AB2-1440-A337-5A15469A2CB4}"/>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91" name="Picture 90">
                  <a:extLst>
                    <a:ext uri="{FF2B5EF4-FFF2-40B4-BE49-F238E27FC236}">
                      <a16:creationId xmlns:a16="http://schemas.microsoft.com/office/drawing/2014/main" id="{C055E234-79A9-0F49-9922-ED49BFC0866B}"/>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92" name="Picture 91">
                  <a:extLst>
                    <a:ext uri="{FF2B5EF4-FFF2-40B4-BE49-F238E27FC236}">
                      <a16:creationId xmlns:a16="http://schemas.microsoft.com/office/drawing/2014/main" id="{84AAAE29-ADEF-224C-AFD4-E75C849A4B63}"/>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93" name="Picture 92">
                  <a:extLst>
                    <a:ext uri="{FF2B5EF4-FFF2-40B4-BE49-F238E27FC236}">
                      <a16:creationId xmlns:a16="http://schemas.microsoft.com/office/drawing/2014/main" id="{2F6B299E-B5B2-3949-AFDC-9602C2C7BEAA}"/>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77" name="Group 76">
                <a:extLst>
                  <a:ext uri="{FF2B5EF4-FFF2-40B4-BE49-F238E27FC236}">
                    <a16:creationId xmlns:a16="http://schemas.microsoft.com/office/drawing/2014/main" id="{ADEDE811-86B0-3C41-977A-A795C3B1D5BF}"/>
                  </a:ext>
                </a:extLst>
              </p:cNvPr>
              <p:cNvGrpSpPr/>
              <p:nvPr/>
            </p:nvGrpSpPr>
            <p:grpSpPr>
              <a:xfrm>
                <a:off x="6238877" y="1296069"/>
                <a:ext cx="5535674" cy="745936"/>
                <a:chOff x="6238877" y="394369"/>
                <a:chExt cx="5535674" cy="745936"/>
              </a:xfrm>
            </p:grpSpPr>
            <p:pic>
              <p:nvPicPr>
                <p:cNvPr id="78" name="Picture 77">
                  <a:extLst>
                    <a:ext uri="{FF2B5EF4-FFF2-40B4-BE49-F238E27FC236}">
                      <a16:creationId xmlns:a16="http://schemas.microsoft.com/office/drawing/2014/main" id="{96315FAB-71BA-DD45-9FDE-003EF845F219}"/>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79" name="Picture 78">
                  <a:extLst>
                    <a:ext uri="{FF2B5EF4-FFF2-40B4-BE49-F238E27FC236}">
                      <a16:creationId xmlns:a16="http://schemas.microsoft.com/office/drawing/2014/main" id="{501289DC-2B2D-3442-A8C0-B530C86A2729}"/>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80" name="Picture 79">
                  <a:extLst>
                    <a:ext uri="{FF2B5EF4-FFF2-40B4-BE49-F238E27FC236}">
                      <a16:creationId xmlns:a16="http://schemas.microsoft.com/office/drawing/2014/main" id="{F436110F-0A4F-1348-A72A-F0A0220CB4DA}"/>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81" name="Picture 80">
                  <a:extLst>
                    <a:ext uri="{FF2B5EF4-FFF2-40B4-BE49-F238E27FC236}">
                      <a16:creationId xmlns:a16="http://schemas.microsoft.com/office/drawing/2014/main" id="{C899B11D-2E31-DB4B-8349-31FB018FA2D4}"/>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82" name="Picture 81">
                  <a:extLst>
                    <a:ext uri="{FF2B5EF4-FFF2-40B4-BE49-F238E27FC236}">
                      <a16:creationId xmlns:a16="http://schemas.microsoft.com/office/drawing/2014/main" id="{806B2C14-4DE8-2C46-B7B5-A5E0EFAAB4B7}"/>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83" name="Picture 82">
                  <a:extLst>
                    <a:ext uri="{FF2B5EF4-FFF2-40B4-BE49-F238E27FC236}">
                      <a16:creationId xmlns:a16="http://schemas.microsoft.com/office/drawing/2014/main" id="{28D99548-CAAA-8444-AB35-AD2FF29CAF46}"/>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84" name="Picture 83">
                  <a:extLst>
                    <a:ext uri="{FF2B5EF4-FFF2-40B4-BE49-F238E27FC236}">
                      <a16:creationId xmlns:a16="http://schemas.microsoft.com/office/drawing/2014/main" id="{E8FD8D8E-AD81-0E43-8F97-1EBA72F57A85}"/>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85" name="Picture 84">
                  <a:extLst>
                    <a:ext uri="{FF2B5EF4-FFF2-40B4-BE49-F238E27FC236}">
                      <a16:creationId xmlns:a16="http://schemas.microsoft.com/office/drawing/2014/main" id="{CADE6C59-ECFB-2D46-A24B-8618A32834C6}"/>
                    </a:ext>
                  </a:extLst>
                </p:cNvPr>
                <p:cNvPicPr>
                  <a:picLocks noChangeAspect="1"/>
                </p:cNvPicPr>
                <p:nvPr/>
              </p:nvPicPr>
              <p:blipFill>
                <a:blip r:embed="rId3"/>
                <a:stretch>
                  <a:fillRect/>
                </a:stretch>
              </p:blipFill>
              <p:spPr>
                <a:xfrm>
                  <a:off x="6988177" y="718879"/>
                  <a:ext cx="244653" cy="421426"/>
                </a:xfrm>
                <a:prstGeom prst="rect">
                  <a:avLst/>
                </a:prstGeom>
              </p:spPr>
            </p:pic>
          </p:grpSp>
        </p:grpSp>
      </p:grpSp>
    </p:spTree>
    <p:extLst>
      <p:ext uri="{BB962C8B-B14F-4D97-AF65-F5344CB8AC3E}">
        <p14:creationId xmlns:p14="http://schemas.microsoft.com/office/powerpoint/2010/main" val="147875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Patter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grpSp>
        <p:nvGrpSpPr>
          <p:cNvPr id="78" name="Group 77">
            <a:extLst>
              <a:ext uri="{FF2B5EF4-FFF2-40B4-BE49-F238E27FC236}">
                <a16:creationId xmlns:a16="http://schemas.microsoft.com/office/drawing/2014/main" id="{4C1E5566-3C9A-1540-942F-3DED9D9AF41A}"/>
              </a:ext>
            </a:extLst>
          </p:cNvPr>
          <p:cNvGrpSpPr/>
          <p:nvPr userDrawn="1"/>
        </p:nvGrpSpPr>
        <p:grpSpPr>
          <a:xfrm>
            <a:off x="5919788" y="168274"/>
            <a:ext cx="6272212" cy="6521451"/>
            <a:chOff x="5919788" y="0"/>
            <a:chExt cx="6272212" cy="6521451"/>
          </a:xfrm>
        </p:grpSpPr>
        <p:pic>
          <p:nvPicPr>
            <p:cNvPr id="79" name="Picture 78">
              <a:extLst>
                <a:ext uri="{FF2B5EF4-FFF2-40B4-BE49-F238E27FC236}">
                  <a16:creationId xmlns:a16="http://schemas.microsoft.com/office/drawing/2014/main" id="{D17DBB2A-FA48-BF4B-BEEB-9C0DD71425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4672" t="28678" r="40273" b="1695"/>
            <a:stretch/>
          </p:blipFill>
          <p:spPr>
            <a:xfrm>
              <a:off x="6096000" y="0"/>
              <a:ext cx="6096000" cy="6521451"/>
            </a:xfrm>
            <a:prstGeom prst="rect">
              <a:avLst/>
            </a:prstGeom>
            <a:solidFill>
              <a:srgbClr val="000000"/>
            </a:solidFill>
            <a:ln>
              <a:noFill/>
            </a:ln>
          </p:spPr>
        </p:pic>
        <p:sp>
          <p:nvSpPr>
            <p:cNvPr id="80" name="Rectangle 79">
              <a:extLst>
                <a:ext uri="{FF2B5EF4-FFF2-40B4-BE49-F238E27FC236}">
                  <a16:creationId xmlns:a16="http://schemas.microsoft.com/office/drawing/2014/main" id="{59512B62-DA30-5A4E-A655-A26E880D72D4}"/>
                </a:ext>
              </a:extLst>
            </p:cNvPr>
            <p:cNvSpPr/>
            <p:nvPr userDrawn="1"/>
          </p:nvSpPr>
          <p:spPr>
            <a:xfrm>
              <a:off x="6096000" y="4555375"/>
              <a:ext cx="130175" cy="673331"/>
            </a:xfrm>
            <a:prstGeom prst="rect">
              <a:avLst/>
            </a:prstGeom>
            <a:solidFill>
              <a:srgbClr val="000000"/>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1" name="Oval 80">
              <a:extLst>
                <a:ext uri="{FF2B5EF4-FFF2-40B4-BE49-F238E27FC236}">
                  <a16:creationId xmlns:a16="http://schemas.microsoft.com/office/drawing/2014/main" id="{4A796631-5DF4-164E-95AC-54337C96D305}"/>
                </a:ext>
              </a:extLst>
            </p:cNvPr>
            <p:cNvSpPr>
              <a:spLocks noChangeAspect="1"/>
            </p:cNvSpPr>
            <p:nvPr userDrawn="1"/>
          </p:nvSpPr>
          <p:spPr>
            <a:xfrm>
              <a:off x="5919788" y="2536825"/>
              <a:ext cx="343960" cy="343960"/>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2" name="Oval 81">
              <a:extLst>
                <a:ext uri="{FF2B5EF4-FFF2-40B4-BE49-F238E27FC236}">
                  <a16:creationId xmlns:a16="http://schemas.microsoft.com/office/drawing/2014/main" id="{CABFDB38-1806-2945-97BE-A36FD10D773F}"/>
                </a:ext>
              </a:extLst>
            </p:cNvPr>
            <p:cNvSpPr/>
            <p:nvPr userDrawn="1"/>
          </p:nvSpPr>
          <p:spPr>
            <a:xfrm>
              <a:off x="6097588" y="3578225"/>
              <a:ext cx="343960" cy="343960"/>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3" name="Rectangle 82">
              <a:extLst>
                <a:ext uri="{FF2B5EF4-FFF2-40B4-BE49-F238E27FC236}">
                  <a16:creationId xmlns:a16="http://schemas.microsoft.com/office/drawing/2014/main" id="{86424DBD-101D-014D-870B-AB4F5E4F0275}"/>
                </a:ext>
              </a:extLst>
            </p:cNvPr>
            <p:cNvSpPr/>
            <p:nvPr userDrawn="1"/>
          </p:nvSpPr>
          <p:spPr>
            <a:xfrm>
              <a:off x="6096000" y="3438680"/>
              <a:ext cx="167748" cy="558800"/>
            </a:xfrm>
            <a:prstGeom prst="rect">
              <a:avLst/>
            </a:prstGeom>
            <a:solidFill>
              <a:srgbClr val="000000"/>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4" name="Oval 83">
              <a:extLst>
                <a:ext uri="{FF2B5EF4-FFF2-40B4-BE49-F238E27FC236}">
                  <a16:creationId xmlns:a16="http://schemas.microsoft.com/office/drawing/2014/main" id="{7E199F82-319F-DD4A-9C98-2A85607870E4}"/>
                </a:ext>
              </a:extLst>
            </p:cNvPr>
            <p:cNvSpPr>
              <a:spLocks noChangeAspect="1"/>
            </p:cNvSpPr>
            <p:nvPr userDrawn="1"/>
          </p:nvSpPr>
          <p:spPr>
            <a:xfrm>
              <a:off x="6091767" y="3578224"/>
              <a:ext cx="346075" cy="346075"/>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grpSp>
    </p:spTree>
    <p:extLst>
      <p:ext uri="{BB962C8B-B14F-4D97-AF65-F5344CB8AC3E}">
        <p14:creationId xmlns:p14="http://schemas.microsoft.com/office/powerpoint/2010/main" val="60397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Mountai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4" y="2258568"/>
            <a:ext cx="3820450"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pic>
        <p:nvPicPr>
          <p:cNvPr id="13" name="Picture 12">
            <a:extLst>
              <a:ext uri="{FF2B5EF4-FFF2-40B4-BE49-F238E27FC236}">
                <a16:creationId xmlns:a16="http://schemas.microsoft.com/office/drawing/2014/main" id="{852BEB89-A6D6-7D42-A881-6BE49CBE2AB7}"/>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l="359" r="3740"/>
          <a:stretch/>
        </p:blipFill>
        <p:spPr>
          <a:xfrm>
            <a:off x="6248401" y="-1"/>
            <a:ext cx="5943600" cy="6858001"/>
          </a:xfrm>
          <a:prstGeom prst="rect">
            <a:avLst/>
          </a:prstGeom>
        </p:spPr>
      </p:pic>
    </p:spTree>
    <p:extLst>
      <p:ext uri="{BB962C8B-B14F-4D97-AF65-F5344CB8AC3E}">
        <p14:creationId xmlns:p14="http://schemas.microsoft.com/office/powerpoint/2010/main" val="270074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Large photo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BA42BFB9-7B51-194A-955B-53F5973E0B64}"/>
              </a:ext>
            </a:extLst>
          </p:cNvPr>
          <p:cNvSpPr>
            <a:spLocks noGrp="1"/>
          </p:cNvSpPr>
          <p:nvPr>
            <p:ph type="pic" sz="quarter" idx="13"/>
          </p:nvPr>
        </p:nvSpPr>
        <p:spPr>
          <a:xfrm>
            <a:off x="-3834" y="-4095"/>
            <a:ext cx="11056010" cy="5874671"/>
          </a:xfrm>
          <a:custGeom>
            <a:avLst/>
            <a:gdLst>
              <a:gd name="connsiteX0" fmla="*/ 0 w 12609786"/>
              <a:gd name="connsiteY0" fmla="*/ 1592012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0 w 12609786"/>
              <a:gd name="connsiteY8" fmla="*/ 1592012 h 7507014"/>
              <a:gd name="connsiteX0" fmla="*/ 1556951 w 12609786"/>
              <a:gd name="connsiteY0" fmla="*/ 1740293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1556951 w 12609786"/>
              <a:gd name="connsiteY8" fmla="*/ 1740293 h 7507014"/>
              <a:gd name="connsiteX0" fmla="*/ 1556951 w 12609786"/>
              <a:gd name="connsiteY0" fmla="*/ 1740293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1556951 w 12609786"/>
              <a:gd name="connsiteY8" fmla="*/ 1740293 h 7507014"/>
              <a:gd name="connsiteX0" fmla="*/ 674948 w 11727783"/>
              <a:gd name="connsiteY0" fmla="*/ 1740293 h 7507014"/>
              <a:gd name="connsiteX1" fmla="*/ 710009 w 11727783"/>
              <a:gd name="connsiteY1" fmla="*/ 0 h 7507014"/>
              <a:gd name="connsiteX2" fmla="*/ 10135771 w 11727783"/>
              <a:gd name="connsiteY2" fmla="*/ 0 h 7507014"/>
              <a:gd name="connsiteX3" fmla="*/ 11727783 w 11727783"/>
              <a:gd name="connsiteY3" fmla="*/ 1592012 h 7507014"/>
              <a:gd name="connsiteX4" fmla="*/ 11727783 w 11727783"/>
              <a:gd name="connsiteY4" fmla="*/ 5915002 h 7507014"/>
              <a:gd name="connsiteX5" fmla="*/ 10135771 w 11727783"/>
              <a:gd name="connsiteY5" fmla="*/ 7507014 h 7507014"/>
              <a:gd name="connsiteX6" fmla="*/ 710009 w 11727783"/>
              <a:gd name="connsiteY6" fmla="*/ 7507014 h 7507014"/>
              <a:gd name="connsiteX7" fmla="*/ 674948 w 11727783"/>
              <a:gd name="connsiteY7" fmla="*/ 1740293 h 7507014"/>
              <a:gd name="connsiteX0" fmla="*/ 698350 w 11751185"/>
              <a:gd name="connsiteY0" fmla="*/ 1740293 h 7510189"/>
              <a:gd name="connsiteX1" fmla="*/ 733411 w 11751185"/>
              <a:gd name="connsiteY1" fmla="*/ 0 h 7510189"/>
              <a:gd name="connsiteX2" fmla="*/ 10159173 w 11751185"/>
              <a:gd name="connsiteY2" fmla="*/ 0 h 7510189"/>
              <a:gd name="connsiteX3" fmla="*/ 11751185 w 11751185"/>
              <a:gd name="connsiteY3" fmla="*/ 1592012 h 7510189"/>
              <a:gd name="connsiteX4" fmla="*/ 11751185 w 11751185"/>
              <a:gd name="connsiteY4" fmla="*/ 5915002 h 7510189"/>
              <a:gd name="connsiteX5" fmla="*/ 10159173 w 11751185"/>
              <a:gd name="connsiteY5" fmla="*/ 7507014 h 7510189"/>
              <a:gd name="connsiteX6" fmla="*/ 701661 w 11751185"/>
              <a:gd name="connsiteY6" fmla="*/ 7510189 h 7510189"/>
              <a:gd name="connsiteX7" fmla="*/ 698350 w 11751185"/>
              <a:gd name="connsiteY7" fmla="*/ 1740293 h 7510189"/>
              <a:gd name="connsiteX0" fmla="*/ 365016 w 11417851"/>
              <a:gd name="connsiteY0" fmla="*/ 1740293 h 7510189"/>
              <a:gd name="connsiteX1" fmla="*/ 400077 w 11417851"/>
              <a:gd name="connsiteY1" fmla="*/ 0 h 7510189"/>
              <a:gd name="connsiteX2" fmla="*/ 9825839 w 11417851"/>
              <a:gd name="connsiteY2" fmla="*/ 0 h 7510189"/>
              <a:gd name="connsiteX3" fmla="*/ 11417851 w 11417851"/>
              <a:gd name="connsiteY3" fmla="*/ 1592012 h 7510189"/>
              <a:gd name="connsiteX4" fmla="*/ 11417851 w 11417851"/>
              <a:gd name="connsiteY4" fmla="*/ 5915002 h 7510189"/>
              <a:gd name="connsiteX5" fmla="*/ 9825839 w 11417851"/>
              <a:gd name="connsiteY5" fmla="*/ 7507014 h 7510189"/>
              <a:gd name="connsiteX6" fmla="*/ 368327 w 11417851"/>
              <a:gd name="connsiteY6" fmla="*/ 7510189 h 7510189"/>
              <a:gd name="connsiteX7" fmla="*/ 365016 w 11417851"/>
              <a:gd name="connsiteY7" fmla="*/ 1740293 h 7510189"/>
              <a:gd name="connsiteX0" fmla="*/ 367331 w 11416991"/>
              <a:gd name="connsiteY0" fmla="*/ 1635518 h 7510189"/>
              <a:gd name="connsiteX1" fmla="*/ 399217 w 11416991"/>
              <a:gd name="connsiteY1" fmla="*/ 0 h 7510189"/>
              <a:gd name="connsiteX2" fmla="*/ 9824979 w 11416991"/>
              <a:gd name="connsiteY2" fmla="*/ 0 h 7510189"/>
              <a:gd name="connsiteX3" fmla="*/ 11416991 w 11416991"/>
              <a:gd name="connsiteY3" fmla="*/ 1592012 h 7510189"/>
              <a:gd name="connsiteX4" fmla="*/ 11416991 w 11416991"/>
              <a:gd name="connsiteY4" fmla="*/ 5915002 h 7510189"/>
              <a:gd name="connsiteX5" fmla="*/ 9824979 w 11416991"/>
              <a:gd name="connsiteY5" fmla="*/ 7507014 h 7510189"/>
              <a:gd name="connsiteX6" fmla="*/ 367467 w 11416991"/>
              <a:gd name="connsiteY6" fmla="*/ 7510189 h 7510189"/>
              <a:gd name="connsiteX7" fmla="*/ 367331 w 11416991"/>
              <a:gd name="connsiteY7" fmla="*/ 1635518 h 7510189"/>
              <a:gd name="connsiteX0" fmla="*/ 0 w 11049660"/>
              <a:gd name="connsiteY0" fmla="*/ 1635518 h 7510189"/>
              <a:gd name="connsiteX1" fmla="*/ 9457648 w 11049660"/>
              <a:gd name="connsiteY1" fmla="*/ 0 h 7510189"/>
              <a:gd name="connsiteX2" fmla="*/ 11049660 w 11049660"/>
              <a:gd name="connsiteY2" fmla="*/ 1592012 h 7510189"/>
              <a:gd name="connsiteX3" fmla="*/ 11049660 w 11049660"/>
              <a:gd name="connsiteY3" fmla="*/ 5915002 h 7510189"/>
              <a:gd name="connsiteX4" fmla="*/ 9457648 w 11049660"/>
              <a:gd name="connsiteY4" fmla="*/ 7507014 h 7510189"/>
              <a:gd name="connsiteX5" fmla="*/ 136 w 11049660"/>
              <a:gd name="connsiteY5" fmla="*/ 7510189 h 7510189"/>
              <a:gd name="connsiteX6" fmla="*/ 0 w 11049660"/>
              <a:gd name="connsiteY6" fmla="*/ 1635518 h 7510189"/>
              <a:gd name="connsiteX0" fmla="*/ 0 w 11052835"/>
              <a:gd name="connsiteY0" fmla="*/ 1635518 h 7510189"/>
              <a:gd name="connsiteX1" fmla="*/ 9457648 w 11052835"/>
              <a:gd name="connsiteY1" fmla="*/ 0 h 7510189"/>
              <a:gd name="connsiteX2" fmla="*/ 11052835 w 11052835"/>
              <a:gd name="connsiteY2" fmla="*/ 1636462 h 7510189"/>
              <a:gd name="connsiteX3" fmla="*/ 11049660 w 11052835"/>
              <a:gd name="connsiteY3" fmla="*/ 5915002 h 7510189"/>
              <a:gd name="connsiteX4" fmla="*/ 9457648 w 11052835"/>
              <a:gd name="connsiteY4" fmla="*/ 7507014 h 7510189"/>
              <a:gd name="connsiteX5" fmla="*/ 136 w 11052835"/>
              <a:gd name="connsiteY5" fmla="*/ 7510189 h 7510189"/>
              <a:gd name="connsiteX6" fmla="*/ 0 w 11052835"/>
              <a:gd name="connsiteY6" fmla="*/ 1635518 h 7510189"/>
              <a:gd name="connsiteX0" fmla="*/ 0 w 11052835"/>
              <a:gd name="connsiteY0" fmla="*/ 1635518 h 7510189"/>
              <a:gd name="connsiteX1" fmla="*/ 9457648 w 11052835"/>
              <a:gd name="connsiteY1" fmla="*/ 0 h 7510189"/>
              <a:gd name="connsiteX2" fmla="*/ 11052835 w 11052835"/>
              <a:gd name="connsiteY2" fmla="*/ 1636462 h 7510189"/>
              <a:gd name="connsiteX3" fmla="*/ 11049660 w 11052835"/>
              <a:gd name="connsiteY3" fmla="*/ 5915002 h 7510189"/>
              <a:gd name="connsiteX4" fmla="*/ 9457648 w 11052835"/>
              <a:gd name="connsiteY4" fmla="*/ 7507014 h 7510189"/>
              <a:gd name="connsiteX5" fmla="*/ 136 w 11052835"/>
              <a:gd name="connsiteY5" fmla="*/ 7510189 h 7510189"/>
              <a:gd name="connsiteX6" fmla="*/ 0 w 11052835"/>
              <a:gd name="connsiteY6" fmla="*/ 1635518 h 7510189"/>
              <a:gd name="connsiteX0" fmla="*/ 0 w 11052835"/>
              <a:gd name="connsiteY0" fmla="*/ 638023 h 6512694"/>
              <a:gd name="connsiteX1" fmla="*/ 11052835 w 11052835"/>
              <a:gd name="connsiteY1" fmla="*/ 638967 h 6512694"/>
              <a:gd name="connsiteX2" fmla="*/ 11049660 w 11052835"/>
              <a:gd name="connsiteY2" fmla="*/ 4917507 h 6512694"/>
              <a:gd name="connsiteX3" fmla="*/ 9457648 w 11052835"/>
              <a:gd name="connsiteY3" fmla="*/ 6509519 h 6512694"/>
              <a:gd name="connsiteX4" fmla="*/ 136 w 11052835"/>
              <a:gd name="connsiteY4" fmla="*/ 6512694 h 6512694"/>
              <a:gd name="connsiteX5" fmla="*/ 0 w 11052835"/>
              <a:gd name="connsiteY5" fmla="*/ 638023 h 6512694"/>
              <a:gd name="connsiteX0" fmla="*/ 0 w 11052835"/>
              <a:gd name="connsiteY0" fmla="*/ 315829 h 6190500"/>
              <a:gd name="connsiteX1" fmla="*/ 11052835 w 11052835"/>
              <a:gd name="connsiteY1" fmla="*/ 316773 h 6190500"/>
              <a:gd name="connsiteX2" fmla="*/ 11049660 w 11052835"/>
              <a:gd name="connsiteY2" fmla="*/ 4595313 h 6190500"/>
              <a:gd name="connsiteX3" fmla="*/ 9457648 w 11052835"/>
              <a:gd name="connsiteY3" fmla="*/ 6187325 h 6190500"/>
              <a:gd name="connsiteX4" fmla="*/ 136 w 11052835"/>
              <a:gd name="connsiteY4" fmla="*/ 6190500 h 6190500"/>
              <a:gd name="connsiteX5" fmla="*/ 0 w 11052835"/>
              <a:gd name="connsiteY5" fmla="*/ 315829 h 6190500"/>
              <a:gd name="connsiteX0" fmla="*/ 0 w 11056010"/>
              <a:gd name="connsiteY0" fmla="*/ 315829 h 6190500"/>
              <a:gd name="connsiteX1" fmla="*/ 11056010 w 11056010"/>
              <a:gd name="connsiteY1" fmla="*/ 316773 h 6190500"/>
              <a:gd name="connsiteX2" fmla="*/ 11052835 w 11056010"/>
              <a:gd name="connsiteY2" fmla="*/ 4595313 h 6190500"/>
              <a:gd name="connsiteX3" fmla="*/ 9460823 w 11056010"/>
              <a:gd name="connsiteY3" fmla="*/ 6187325 h 6190500"/>
              <a:gd name="connsiteX4" fmla="*/ 3311 w 11056010"/>
              <a:gd name="connsiteY4" fmla="*/ 6190500 h 6190500"/>
              <a:gd name="connsiteX5" fmla="*/ 0 w 11056010"/>
              <a:gd name="connsiteY5" fmla="*/ 315829 h 6190500"/>
              <a:gd name="connsiteX0" fmla="*/ 0 w 11056010"/>
              <a:gd name="connsiteY0" fmla="*/ 0 h 5874671"/>
              <a:gd name="connsiteX1" fmla="*/ 11056010 w 11056010"/>
              <a:gd name="connsiteY1" fmla="*/ 944 h 5874671"/>
              <a:gd name="connsiteX2" fmla="*/ 11052835 w 11056010"/>
              <a:gd name="connsiteY2" fmla="*/ 4279484 h 5874671"/>
              <a:gd name="connsiteX3" fmla="*/ 9460823 w 11056010"/>
              <a:gd name="connsiteY3" fmla="*/ 5871496 h 5874671"/>
              <a:gd name="connsiteX4" fmla="*/ 3311 w 11056010"/>
              <a:gd name="connsiteY4" fmla="*/ 5874671 h 5874671"/>
              <a:gd name="connsiteX5" fmla="*/ 0 w 11056010"/>
              <a:gd name="connsiteY5" fmla="*/ 0 h 587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6010" h="5874671">
                <a:moveTo>
                  <a:pt x="0" y="0"/>
                </a:moveTo>
                <a:lnTo>
                  <a:pt x="11056010" y="944"/>
                </a:lnTo>
                <a:cubicBezTo>
                  <a:pt x="11054952" y="1427124"/>
                  <a:pt x="11053893" y="2853304"/>
                  <a:pt x="11052835" y="4279484"/>
                </a:cubicBezTo>
                <a:cubicBezTo>
                  <a:pt x="11052835" y="5158728"/>
                  <a:pt x="10340067" y="5871496"/>
                  <a:pt x="9460823" y="5871496"/>
                </a:cubicBezTo>
                <a:lnTo>
                  <a:pt x="3311" y="5874671"/>
                </a:lnTo>
                <a:cubicBezTo>
                  <a:pt x="10832" y="4564301"/>
                  <a:pt x="0" y="1251169"/>
                  <a:pt x="0" y="0"/>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spTree>
    <p:extLst>
      <p:ext uri="{BB962C8B-B14F-4D97-AF65-F5344CB8AC3E}">
        <p14:creationId xmlns:p14="http://schemas.microsoft.com/office/powerpoint/2010/main" val="4138362996"/>
      </p:ext>
    </p:extLst>
  </p:cSld>
  <p:clrMapOvr>
    <a:masterClrMapping/>
  </p:clrMapOvr>
  <p:extLst>
    <p:ext uri="{DCECCB84-F9BA-43D5-87BE-67443E8EF086}">
      <p15:sldGuideLst xmlns:p15="http://schemas.microsoft.com/office/powerpoint/2012/main">
        <p15:guide id="1" orient="horz" pos="370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79849-CEA9-954F-A7AC-4B237A8ABE65}"/>
              </a:ext>
            </a:extLst>
          </p:cNvPr>
          <p:cNvSpPr>
            <a:spLocks noGrp="1"/>
          </p:cNvSpPr>
          <p:nvPr>
            <p:ph type="title"/>
          </p:nvPr>
        </p:nvSpPr>
        <p:spPr>
          <a:xfrm>
            <a:off x="411480" y="356401"/>
            <a:ext cx="11365992" cy="59436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2C8FF8-7223-7E4E-B6DF-8223A5D803A5}"/>
              </a:ext>
            </a:extLst>
          </p:cNvPr>
          <p:cNvSpPr>
            <a:spLocks noGrp="1"/>
          </p:cNvSpPr>
          <p:nvPr>
            <p:ph type="body" idx="1"/>
          </p:nvPr>
        </p:nvSpPr>
        <p:spPr>
          <a:xfrm>
            <a:off x="419100" y="1714500"/>
            <a:ext cx="11353800" cy="4462463"/>
          </a:xfrm>
          <a:prstGeom prst="rect">
            <a:avLst/>
          </a:prstGeom>
        </p:spPr>
        <p:txBody>
          <a:bodyPr vert="horz" lIns="0" tIns="45720" rIns="0" bIns="45720" rtlCol="0">
            <a:noAutofit/>
          </a:bodyPr>
          <a:lstStyle/>
          <a:p>
            <a:pPr marL="0" lvl="0" indent="0" algn="l" defTabSz="228623" rtl="0" eaLnBrk="1" latinLnBrk="0" hangingPunct="1">
              <a:spcBef>
                <a:spcPts val="1200"/>
              </a:spcBef>
              <a:spcAft>
                <a:spcPts val="600"/>
              </a:spcAft>
              <a:buFont typeface="Sage Text" panose="02010503040201060103" pitchFamily="50" charset="0"/>
              <a:buNone/>
            </a:pPr>
            <a:r>
              <a:rPr lang="en-US"/>
              <a:t>Click to edit Master text styles</a:t>
            </a:r>
          </a:p>
          <a:p>
            <a:pPr marL="0" lvl="1" indent="0" algn="l" defTabSz="228623" rtl="0" eaLnBrk="1" latinLnBrk="0" hangingPunct="1">
              <a:spcBef>
                <a:spcPts val="1200"/>
              </a:spcBef>
              <a:spcAft>
                <a:spcPts val="600"/>
              </a:spcAft>
              <a:buFont typeface="Sage Text" panose="02010503040201060103" pitchFamily="50" charset="0"/>
              <a:buNone/>
            </a:pPr>
            <a:r>
              <a:rPr lang="en-US"/>
              <a:t>Second level</a:t>
            </a:r>
          </a:p>
          <a:p>
            <a:pPr marL="0" lvl="2" indent="0" algn="l" defTabSz="228623" rtl="0" eaLnBrk="1" latinLnBrk="0" hangingPunct="1">
              <a:spcBef>
                <a:spcPts val="1200"/>
              </a:spcBef>
              <a:spcAft>
                <a:spcPts val="600"/>
              </a:spcAft>
              <a:buFont typeface="Sage Text" panose="02010503040201060103" pitchFamily="50" charset="0"/>
              <a:buNone/>
            </a:pPr>
            <a:r>
              <a:rPr lang="en-US"/>
              <a:t>Third level</a:t>
            </a:r>
          </a:p>
          <a:p>
            <a:pPr marL="0" lvl="3" indent="0" algn="l" defTabSz="228623" rtl="0" eaLnBrk="1" latinLnBrk="0" hangingPunct="1">
              <a:spcBef>
                <a:spcPts val="1200"/>
              </a:spcBef>
              <a:spcAft>
                <a:spcPts val="600"/>
              </a:spcAft>
              <a:buFont typeface="Sage Text" panose="02010503040201060103" pitchFamily="50" charset="0"/>
              <a:buNone/>
            </a:pPr>
            <a:r>
              <a:rPr lang="en-US"/>
              <a:t>Fourth level</a:t>
            </a:r>
          </a:p>
          <a:p>
            <a:pPr marL="0" lvl="4" indent="0" algn="l" defTabSz="228623" rtl="0" eaLnBrk="1" latinLnBrk="0" hangingPunct="1">
              <a:spcBef>
                <a:spcPts val="1200"/>
              </a:spcBef>
              <a:spcAft>
                <a:spcPts val="600"/>
              </a:spcAft>
              <a:buFont typeface="Sage Text" panose="02010503040201060103" pitchFamily="50" charset="0"/>
              <a:buNone/>
            </a:pPr>
            <a:r>
              <a:rPr lang="en-US"/>
              <a:t>Fifth level</a:t>
            </a:r>
            <a:endParaRPr lang="en-US" dirty="0"/>
          </a:p>
        </p:txBody>
      </p:sp>
      <p:sp>
        <p:nvSpPr>
          <p:cNvPr id="6" name="Slide Number Placeholder 5">
            <a:extLst>
              <a:ext uri="{FF2B5EF4-FFF2-40B4-BE49-F238E27FC236}">
                <a16:creationId xmlns:a16="http://schemas.microsoft.com/office/drawing/2014/main" id="{E2C6E03B-B244-104E-BEF4-4E2FA17FAE7B}"/>
              </a:ext>
            </a:extLst>
          </p:cNvPr>
          <p:cNvSpPr>
            <a:spLocks noGrp="1"/>
          </p:cNvSpPr>
          <p:nvPr>
            <p:ph type="sldNum" sz="quarter" idx="4"/>
          </p:nvPr>
        </p:nvSpPr>
        <p:spPr>
          <a:xfrm>
            <a:off x="11033125" y="6363843"/>
            <a:ext cx="832612" cy="365125"/>
          </a:xfrm>
          <a:prstGeom prst="rect">
            <a:avLst/>
          </a:prstGeom>
        </p:spPr>
        <p:txBody>
          <a:bodyPr vert="horz" lIns="91440" tIns="45720" rIns="91440" bIns="45720" rtlCol="0" anchor="ctr"/>
          <a:lstStyle>
            <a:lvl1pPr marL="0" marR="0" indent="0" algn="r" defTabSz="412791" rtl="0" fontAlgn="auto" latinLnBrk="0" hangingPunct="0">
              <a:lnSpc>
                <a:spcPct val="100000"/>
              </a:lnSpc>
              <a:spcBef>
                <a:spcPts val="0"/>
              </a:spcBef>
              <a:spcAft>
                <a:spcPts val="0"/>
              </a:spcAft>
              <a:buClrTx/>
              <a:buSzTx/>
              <a:buFontTx/>
              <a:buNone/>
              <a:tabLst/>
              <a:defRPr kumimoji="0" lang="en-US" sz="900" b="0" i="0" u="none" strike="noStrike" cap="none" spc="0" normalizeH="0" baseline="0" smtClean="0">
                <a:ln>
                  <a:noFill/>
                </a:ln>
                <a:solidFill>
                  <a:schemeClr val="tx2"/>
                </a:solidFill>
                <a:effectLst/>
                <a:uFillTx/>
                <a:latin typeface="Sage Text Light" panose="02010303040201060103" pitchFamily="2" charset="77"/>
                <a:ea typeface="Sage Text" panose="02010503040201060103" pitchFamily="50" charset="0"/>
                <a:cs typeface="Sage Text" panose="02010503040201060103" pitchFamily="50" charset="0"/>
                <a:sym typeface="Sage Text" panose="02010503040201060103" pitchFamily="50" charset="0"/>
              </a:defRPr>
            </a:lvl1pPr>
          </a:lstStyle>
          <a:p>
            <a:r>
              <a:rPr lang="en-US"/>
              <a:t>Page </a:t>
            </a:r>
            <a:fld id="{888928BD-9DD5-4B49-B597-3FD2BD4272DD}" type="slidenum">
              <a:rPr smtClean="0"/>
              <a:pPr/>
              <a:t>‹#›</a:t>
            </a:fld>
            <a:endParaRPr dirty="0"/>
          </a:p>
        </p:txBody>
      </p:sp>
      <p:pic>
        <p:nvPicPr>
          <p:cNvPr id="7" name="Picture 6">
            <a:extLst>
              <a:ext uri="{FF2B5EF4-FFF2-40B4-BE49-F238E27FC236}">
                <a16:creationId xmlns:a16="http://schemas.microsoft.com/office/drawing/2014/main" id="{2279AB74-5C78-464A-8D7C-9E04A80E796E}"/>
              </a:ext>
            </a:extLst>
          </p:cNvPr>
          <p:cNvPicPr>
            <a:picLocks noChangeAspect="1"/>
          </p:cNvPicPr>
          <p:nvPr userDrawn="1"/>
        </p:nvPicPr>
        <p:blipFill>
          <a:blip r:embed="rId57"/>
          <a:srcRect/>
          <a:stretch/>
        </p:blipFill>
        <p:spPr>
          <a:xfrm>
            <a:off x="417698" y="6364150"/>
            <a:ext cx="597151" cy="334275"/>
          </a:xfrm>
          <a:prstGeom prst="rect">
            <a:avLst/>
          </a:prstGeom>
        </p:spPr>
      </p:pic>
      <p:sp>
        <p:nvSpPr>
          <p:cNvPr id="9" name="TextBox 8">
            <a:extLst>
              <a:ext uri="{FF2B5EF4-FFF2-40B4-BE49-F238E27FC236}">
                <a16:creationId xmlns:a16="http://schemas.microsoft.com/office/drawing/2014/main" id="{BC2CB362-2A35-B340-BB2E-3C8352599C6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40617510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88" r:id="rId13"/>
    <p:sldLayoutId id="2147483650"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71" r:id="rId28"/>
    <p:sldLayoutId id="2147483687" r:id="rId29"/>
    <p:sldLayoutId id="2147483689" r:id="rId30"/>
    <p:sldLayoutId id="2147483712" r:id="rId31"/>
    <p:sldLayoutId id="2147483690" r:id="rId32"/>
    <p:sldLayoutId id="2147483691" r:id="rId33"/>
    <p:sldLayoutId id="2147483693" r:id="rId34"/>
    <p:sldLayoutId id="2147483692"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672" r:id="rId48"/>
    <p:sldLayoutId id="2147483706" r:id="rId49"/>
    <p:sldLayoutId id="2147483707" r:id="rId50"/>
    <p:sldLayoutId id="2147483708" r:id="rId51"/>
    <p:sldLayoutId id="2147483710" r:id="rId52"/>
    <p:sldLayoutId id="2147483711" r:id="rId53"/>
    <p:sldLayoutId id="2147483709" r:id="rId54"/>
    <p:sldLayoutId id="2147483713" r:id="rId55"/>
  </p:sldLayoutIdLst>
  <p:hf hdr="0" ftr="0" dt="0"/>
  <p:txStyles>
    <p:title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p:titleStyle>
    <p:bodyStyle>
      <a:lvl1pPr marL="228600" indent="-228600" algn="l" defTabSz="914400" rtl="0" eaLnBrk="1" latinLnBrk="0" hangingPunct="1">
        <a:lnSpc>
          <a:spcPct val="100000"/>
        </a:lnSpc>
        <a:spcBef>
          <a:spcPts val="1000"/>
        </a:spcBef>
        <a:buFont typeface="Sage Text" panose="02010503040201060103" pitchFamily="50" charset="0"/>
        <a:buChar char="•"/>
        <a:defRPr lang="en-US" sz="2001" b="0" i="0" kern="1200" dirty="0" smtClean="0">
          <a:solidFill>
            <a:schemeClr val="bg1"/>
          </a:solidFill>
          <a:latin typeface="Sage Text" panose="02010503040201060103" pitchFamily="2" charset="77"/>
          <a:ea typeface="+mn-ea"/>
          <a:cs typeface="+mn-cs"/>
        </a:defRPr>
      </a:lvl1pPr>
      <a:lvl2pPr marL="342900" indent="-342900" algn="l" defTabSz="914400" rtl="0" eaLnBrk="1" latinLnBrk="0" hangingPunct="1">
        <a:lnSpc>
          <a:spcPct val="100000"/>
        </a:lnSpc>
        <a:spcBef>
          <a:spcPts val="500"/>
        </a:spcBef>
        <a:buFont typeface="Sage Text" panose="02010503040201060103" pitchFamily="50" charset="0"/>
        <a:buChar char="•"/>
        <a:defRPr lang="en-US" sz="2001" b="0" i="0" kern="1200" dirty="0" smtClean="0">
          <a:solidFill>
            <a:schemeClr val="bg1"/>
          </a:solidFill>
          <a:latin typeface="Sage Text" panose="02010503040201060103" pitchFamily="2" charset="77"/>
          <a:ea typeface="+mn-ea"/>
          <a:cs typeface="+mn-cs"/>
        </a:defRPr>
      </a:lvl2pPr>
      <a:lvl3pPr marL="685800" indent="-342900" algn="l" defTabSz="914400" rtl="0" eaLnBrk="1" latinLnBrk="0" hangingPunct="1">
        <a:lnSpc>
          <a:spcPct val="100000"/>
        </a:lnSpc>
        <a:spcBef>
          <a:spcPts val="500"/>
        </a:spcBef>
        <a:buFont typeface="Sage Text" panose="02010503040201060103" pitchFamily="50" charset="0"/>
        <a:buChar char="•"/>
        <a:defRPr lang="en-US" sz="1801" b="0" i="0" kern="1200" dirty="0" smtClean="0">
          <a:solidFill>
            <a:schemeClr val="bg1"/>
          </a:solidFill>
          <a:latin typeface="Sage Text" panose="02010503040201060103" pitchFamily="2" charset="77"/>
          <a:ea typeface="+mn-ea"/>
          <a:cs typeface="+mn-cs"/>
        </a:defRPr>
      </a:lvl3pPr>
      <a:lvl4pPr marL="974725" indent="-285750" algn="l" defTabSz="914400" rtl="0" eaLnBrk="1" latinLnBrk="0" hangingPunct="1">
        <a:lnSpc>
          <a:spcPct val="100000"/>
        </a:lnSpc>
        <a:spcBef>
          <a:spcPts val="500"/>
        </a:spcBef>
        <a:buFont typeface="Sage Text" panose="02010503040201060103" pitchFamily="50" charset="0"/>
        <a:buChar char="•"/>
        <a:defRPr lang="en-US" sz="1600" b="0" i="0" kern="1200" dirty="0" smtClean="0">
          <a:solidFill>
            <a:schemeClr val="bg1"/>
          </a:solidFill>
          <a:latin typeface="Sage Text" panose="02010503040201060103" pitchFamily="2" charset="77"/>
          <a:ea typeface="+mn-ea"/>
          <a:cs typeface="+mn-cs"/>
        </a:defRPr>
      </a:lvl4pPr>
      <a:lvl5pPr marL="1314450" indent="-285750" algn="l" defTabSz="914400" rtl="0" eaLnBrk="1" latinLnBrk="0" hangingPunct="1">
        <a:lnSpc>
          <a:spcPct val="100000"/>
        </a:lnSpc>
        <a:spcBef>
          <a:spcPts val="500"/>
        </a:spcBef>
        <a:buFont typeface="Sage Text" panose="02010503040201060103" pitchFamily="50" charset="0"/>
        <a:buChar char="•"/>
        <a:defRPr lang="en-US" sz="1400" b="0" i="0" kern="1200" dirty="0">
          <a:solidFill>
            <a:schemeClr val="bg1"/>
          </a:solidFill>
          <a:latin typeface="Sage Text" panose="02010503040201060103" pitchFamily="2" charset="77"/>
          <a:ea typeface="+mn-ea"/>
          <a:cs typeface="+mn-cs"/>
        </a:defRPr>
      </a:lvl5pPr>
      <a:lvl6pPr marL="25146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64" userDrawn="1">
          <p15:clr>
            <a:srgbClr val="F26B43"/>
          </p15:clr>
        </p15:guide>
        <p15:guide id="3" pos="7416" userDrawn="1">
          <p15:clr>
            <a:srgbClr val="F26B43"/>
          </p15:clr>
        </p15:guide>
        <p15:guide id="4" pos="3048" userDrawn="1">
          <p15:clr>
            <a:srgbClr val="F26B43"/>
          </p15:clr>
        </p15:guide>
        <p15:guide id="5" pos="3744" userDrawn="1">
          <p15:clr>
            <a:srgbClr val="F26B43"/>
          </p15:clr>
        </p15:guide>
        <p15:guide id="6" orient="horz" pos="504" userDrawn="1">
          <p15:clr>
            <a:srgbClr val="F26B43"/>
          </p15:clr>
        </p15:guide>
        <p15:guide id="7" orient="horz" pos="888" userDrawn="1">
          <p15:clr>
            <a:srgbClr val="F26B43"/>
          </p15:clr>
        </p15:guide>
        <p15:guide id="8" orient="horz" pos="1080" userDrawn="1">
          <p15:clr>
            <a:srgbClr val="F26B43"/>
          </p15:clr>
        </p15:guide>
        <p15:guide id="9" orient="horz" pos="3912" userDrawn="1">
          <p15:clr>
            <a:srgbClr val="F26B43"/>
          </p15:clr>
        </p15:guide>
        <p15:guide id="10" orient="horz" pos="4152" userDrawn="1">
          <p15:clr>
            <a:srgbClr val="F26B43"/>
          </p15:clr>
        </p15:guide>
        <p15:guide id="11" orient="horz" pos="3504" userDrawn="1">
          <p15:clr>
            <a:srgbClr val="F26B43"/>
          </p15:clr>
        </p15:guide>
        <p15:guide id="12"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13D0-DAA5-864F-9F2D-9E8BF4E772F8}"/>
              </a:ext>
            </a:extLst>
          </p:cNvPr>
          <p:cNvSpPr>
            <a:spLocks noGrp="1"/>
          </p:cNvSpPr>
          <p:nvPr>
            <p:ph type="ctrTitle"/>
          </p:nvPr>
        </p:nvSpPr>
        <p:spPr/>
        <p:txBody>
          <a:bodyPr/>
          <a:lstStyle/>
          <a:p>
            <a:r>
              <a:rPr lang="en-US" dirty="0"/>
              <a:t>X3 MongoDB Log</a:t>
            </a:r>
            <a:br>
              <a:rPr lang="en-US" dirty="0"/>
            </a:br>
            <a:r>
              <a:rPr lang="en-US" dirty="0"/>
              <a:t>File Rotation.</a:t>
            </a:r>
          </a:p>
        </p:txBody>
      </p:sp>
      <p:sp>
        <p:nvSpPr>
          <p:cNvPr id="3" name="Subtitle 2">
            <a:extLst>
              <a:ext uri="{FF2B5EF4-FFF2-40B4-BE49-F238E27FC236}">
                <a16:creationId xmlns:a16="http://schemas.microsoft.com/office/drawing/2014/main" id="{95F7FE15-BF66-194E-ACD5-3863B1F45293}"/>
              </a:ext>
            </a:extLst>
          </p:cNvPr>
          <p:cNvSpPr>
            <a:spLocks noGrp="1"/>
          </p:cNvSpPr>
          <p:nvPr>
            <p:ph type="subTitle" idx="1"/>
          </p:nvPr>
        </p:nvSpPr>
        <p:spPr>
          <a:xfrm>
            <a:off x="420624" y="5042698"/>
            <a:ext cx="3837867" cy="794463"/>
          </a:xfrm>
        </p:spPr>
        <p:txBody>
          <a:bodyPr/>
          <a:lstStyle/>
          <a:p>
            <a:r>
              <a:rPr lang="en-US" dirty="0"/>
              <a:t>By Renier Pienaar</a:t>
            </a:r>
          </a:p>
          <a:p>
            <a:r>
              <a:rPr lang="en-US" dirty="0">
                <a:solidFill>
                  <a:schemeClr val="bg1"/>
                </a:solidFill>
              </a:rPr>
              <a:t>2022 October</a:t>
            </a:r>
          </a:p>
        </p:txBody>
      </p:sp>
      <p:pic>
        <p:nvPicPr>
          <p:cNvPr id="8" name="Picture Placeholder 7">
            <a:extLst>
              <a:ext uri="{FF2B5EF4-FFF2-40B4-BE49-F238E27FC236}">
                <a16:creationId xmlns:a16="http://schemas.microsoft.com/office/drawing/2014/main" id="{EBF02DD5-3D73-0E4F-A876-E054BF77B953}"/>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419100" y="384175"/>
            <a:ext cx="5529156" cy="2994144"/>
          </a:xfrm>
        </p:spPr>
      </p:pic>
      <p:pic>
        <p:nvPicPr>
          <p:cNvPr id="10" name="Picture Placeholder 9">
            <a:extLst>
              <a:ext uri="{FF2B5EF4-FFF2-40B4-BE49-F238E27FC236}">
                <a16:creationId xmlns:a16="http://schemas.microsoft.com/office/drawing/2014/main" id="{CF67AA5F-C525-5A40-A5E9-90B5F57135ED}"/>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a:xfrm>
            <a:off x="6248400" y="384175"/>
            <a:ext cx="2668705" cy="2994144"/>
          </a:xfrm>
        </p:spPr>
      </p:pic>
      <p:pic>
        <p:nvPicPr>
          <p:cNvPr id="12" name="Picture Placeholder 11">
            <a:extLst>
              <a:ext uri="{FF2B5EF4-FFF2-40B4-BE49-F238E27FC236}">
                <a16:creationId xmlns:a16="http://schemas.microsoft.com/office/drawing/2014/main" id="{BC2E9DAA-4418-EF4F-9BA1-362E2004383B}"/>
              </a:ext>
            </a:extLst>
          </p:cNvPr>
          <p:cNvPicPr>
            <a:picLocks noGrp="1" noChangeAspect="1"/>
          </p:cNvPicPr>
          <p:nvPr>
            <p:ph type="pic" sz="quarter" idx="14"/>
          </p:nvPr>
        </p:nvPicPr>
        <p:blipFill rotWithShape="1">
          <a:blip r:embed="rId5" cstate="print">
            <a:extLst>
              <a:ext uri="{28A0092B-C50C-407E-A947-70E740481C1C}">
                <a14:useLocalDpi xmlns:a14="http://schemas.microsoft.com/office/drawing/2010/main"/>
              </a:ext>
            </a:extLst>
          </a:blip>
          <a:srcRect/>
          <a:stretch/>
        </p:blipFill>
        <p:spPr>
          <a:xfrm>
            <a:off x="9104193" y="384175"/>
            <a:ext cx="2668705" cy="2994144"/>
          </a:xfrm>
        </p:spPr>
      </p:pic>
    </p:spTree>
    <p:extLst>
      <p:ext uri="{BB962C8B-B14F-4D97-AF65-F5344CB8AC3E}">
        <p14:creationId xmlns:p14="http://schemas.microsoft.com/office/powerpoint/2010/main" val="235735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CAA9-2003-D740-95DB-A7E5C17B17EF}"/>
              </a:ext>
            </a:extLst>
          </p:cNvPr>
          <p:cNvSpPr>
            <a:spLocks noGrp="1"/>
          </p:cNvSpPr>
          <p:nvPr>
            <p:ph type="title"/>
          </p:nvPr>
        </p:nvSpPr>
        <p:spPr/>
        <p:txBody>
          <a:bodyPr/>
          <a:lstStyle/>
          <a:p>
            <a:r>
              <a:rPr lang="en-US" dirty="0"/>
              <a:t>Closing</a:t>
            </a:r>
          </a:p>
        </p:txBody>
      </p:sp>
      <p:sp>
        <p:nvSpPr>
          <p:cNvPr id="3" name="Text Placeholder 2">
            <a:extLst>
              <a:ext uri="{FF2B5EF4-FFF2-40B4-BE49-F238E27FC236}">
                <a16:creationId xmlns:a16="http://schemas.microsoft.com/office/drawing/2014/main" id="{8E9CF0A1-B8FA-7349-9559-C68F578A3461}"/>
              </a:ext>
            </a:extLst>
          </p:cNvPr>
          <p:cNvSpPr>
            <a:spLocks noGrp="1"/>
          </p:cNvSpPr>
          <p:nvPr>
            <p:ph type="body" sz="quarter" idx="12"/>
          </p:nvPr>
        </p:nvSpPr>
        <p:spPr>
          <a:xfrm>
            <a:off x="411479" y="2324101"/>
            <a:ext cx="10785910" cy="594360"/>
          </a:xfrm>
        </p:spPr>
        <p:txBody>
          <a:bodyPr/>
          <a:lstStyle/>
          <a:p>
            <a:r>
              <a:rPr lang="en-US" sz="4000" dirty="0"/>
              <a:t>Thank you for your Time</a:t>
            </a:r>
          </a:p>
          <a:p>
            <a:endParaRPr lang="en-US" sz="4000" dirty="0"/>
          </a:p>
          <a:p>
            <a:r>
              <a:rPr lang="en-US" sz="2000" dirty="0"/>
              <a:t>Please Bookmark, Share &amp; Like our Blog </a:t>
            </a:r>
            <a:r>
              <a:rPr lang="en-ZA" sz="2000" dirty="0"/>
              <a:t>https://www.sagecity.com/za/sage-x3-south-africa/b/sage-x3-support-insights-ame/posts/mongodb-log-file-rotation</a:t>
            </a:r>
          </a:p>
          <a:p>
            <a:endParaRPr lang="en-US" sz="4000" dirty="0"/>
          </a:p>
        </p:txBody>
      </p:sp>
      <p:sp>
        <p:nvSpPr>
          <p:cNvPr id="4" name="Slide Number Placeholder 3">
            <a:extLst>
              <a:ext uri="{FF2B5EF4-FFF2-40B4-BE49-F238E27FC236}">
                <a16:creationId xmlns:a16="http://schemas.microsoft.com/office/drawing/2014/main" id="{EEF2AB65-7A28-3D40-B860-07E33AA2F3FA}"/>
              </a:ext>
            </a:extLst>
          </p:cNvPr>
          <p:cNvSpPr>
            <a:spLocks noGrp="1"/>
          </p:cNvSpPr>
          <p:nvPr>
            <p:ph type="sldNum" sz="quarter" idx="10"/>
          </p:nvPr>
        </p:nvSpPr>
        <p:spPr/>
        <p:txBody>
          <a:bodyPr/>
          <a:lstStyle/>
          <a:p>
            <a:r>
              <a:rPr lang="en-US"/>
              <a:t>Page </a:t>
            </a:r>
            <a:fld id="{888928BD-9DD5-4B49-B597-3FD2BD4272DD}" type="slidenum">
              <a:rPr smtClean="0"/>
              <a:pPr/>
              <a:t>10</a:t>
            </a:fld>
            <a:endParaRPr dirty="0"/>
          </a:p>
        </p:txBody>
      </p:sp>
    </p:spTree>
    <p:extLst>
      <p:ext uri="{BB962C8B-B14F-4D97-AF65-F5344CB8AC3E}">
        <p14:creationId xmlns:p14="http://schemas.microsoft.com/office/powerpoint/2010/main" val="160645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FEEF-ACD4-CF47-AFE9-1149CD513028}"/>
              </a:ext>
            </a:extLst>
          </p:cNvPr>
          <p:cNvSpPr>
            <a:spLocks noGrp="1"/>
          </p:cNvSpPr>
          <p:nvPr>
            <p:ph type="title"/>
          </p:nvPr>
        </p:nvSpPr>
        <p:spPr>
          <a:xfrm>
            <a:off x="411479" y="301486"/>
            <a:ext cx="4924091" cy="594360"/>
          </a:xfrm>
        </p:spPr>
        <p:txBody>
          <a:bodyPr/>
          <a:lstStyle/>
          <a:p>
            <a:r>
              <a:rPr lang="en-US" dirty="0"/>
              <a:t>Table of Contents </a:t>
            </a:r>
          </a:p>
        </p:txBody>
      </p:sp>
      <p:sp>
        <p:nvSpPr>
          <p:cNvPr id="3" name="Text Placeholder 2">
            <a:extLst>
              <a:ext uri="{FF2B5EF4-FFF2-40B4-BE49-F238E27FC236}">
                <a16:creationId xmlns:a16="http://schemas.microsoft.com/office/drawing/2014/main" id="{9ACD4F62-B926-0F41-B891-513331785436}"/>
              </a:ext>
            </a:extLst>
          </p:cNvPr>
          <p:cNvSpPr>
            <a:spLocks noGrp="1"/>
          </p:cNvSpPr>
          <p:nvPr>
            <p:ph type="body" sz="quarter" idx="11"/>
          </p:nvPr>
        </p:nvSpPr>
        <p:spPr>
          <a:xfrm>
            <a:off x="411478" y="1148891"/>
            <a:ext cx="8925027" cy="4738562"/>
          </a:xfrm>
        </p:spPr>
        <p:txBody>
          <a:bodyPr/>
          <a:lstStyle/>
          <a:p>
            <a:r>
              <a:rPr lang="en-US" dirty="0"/>
              <a:t>X3 MongoDB Log File Rotation</a:t>
            </a:r>
          </a:p>
          <a:p>
            <a:pPr lvl="1"/>
            <a:r>
              <a:rPr lang="en-US" dirty="0"/>
              <a:t>Why do we need the MongoDB Rotation script and what are the benefits?</a:t>
            </a:r>
          </a:p>
          <a:p>
            <a:r>
              <a:rPr lang="en-US" dirty="0"/>
              <a:t>The MongoDB log file Rotation Script explained</a:t>
            </a:r>
          </a:p>
          <a:p>
            <a:pPr lvl="1"/>
            <a:r>
              <a:rPr lang="en-US" dirty="0"/>
              <a:t>Review of the mechanics of the MongoDB Log file rotation script.</a:t>
            </a:r>
          </a:p>
          <a:p>
            <a:r>
              <a:rPr lang="en-US" dirty="0"/>
              <a:t>Review inside a VM</a:t>
            </a:r>
          </a:p>
          <a:p>
            <a:pPr lvl="1"/>
            <a:r>
              <a:rPr lang="en-US" dirty="0"/>
              <a:t>Review the configuration inside Sage X3</a:t>
            </a:r>
          </a:p>
          <a:p>
            <a:pPr lvl="1"/>
            <a:endParaRPr lang="en-US" dirty="0"/>
          </a:p>
          <a:p>
            <a:pPr lvl="1"/>
            <a:r>
              <a:rPr lang="en-US" b="1" dirty="0">
                <a:solidFill>
                  <a:schemeClr val="tx2"/>
                </a:solidFill>
              </a:rPr>
              <a:t>Automating the Rotation Process</a:t>
            </a:r>
          </a:p>
          <a:p>
            <a:pPr lvl="1"/>
            <a:r>
              <a:rPr lang="en-US" dirty="0"/>
              <a:t>The Log File Rotation script is automated using the Windows Task Scheduler</a:t>
            </a:r>
          </a:p>
          <a:p>
            <a:r>
              <a:rPr lang="en-US" dirty="0"/>
              <a:t>Closing and Conclusion</a:t>
            </a:r>
          </a:p>
          <a:p>
            <a:pPr lvl="1"/>
            <a:r>
              <a:rPr lang="en-US" dirty="0"/>
              <a:t>Closing and Conclusion.</a:t>
            </a:r>
          </a:p>
        </p:txBody>
      </p:sp>
      <p:sp>
        <p:nvSpPr>
          <p:cNvPr id="4" name="Slide Number Placeholder 3">
            <a:extLst>
              <a:ext uri="{FF2B5EF4-FFF2-40B4-BE49-F238E27FC236}">
                <a16:creationId xmlns:a16="http://schemas.microsoft.com/office/drawing/2014/main" id="{5A076409-D935-5344-81D1-531A9C57A019}"/>
              </a:ext>
            </a:extLst>
          </p:cNvPr>
          <p:cNvSpPr>
            <a:spLocks noGrp="1"/>
          </p:cNvSpPr>
          <p:nvPr>
            <p:ph type="sldNum" sz="quarter" idx="10"/>
          </p:nvPr>
        </p:nvSpPr>
        <p:spPr/>
        <p:txBody>
          <a:bodyPr/>
          <a:lstStyle/>
          <a:p>
            <a:r>
              <a:rPr lang="en-US"/>
              <a:t>Page </a:t>
            </a:r>
            <a:fld id="{888928BD-9DD5-4B49-B597-3FD2BD4272DD}" type="slidenum">
              <a:rPr smtClean="0"/>
              <a:pPr/>
              <a:t>2</a:t>
            </a:fld>
            <a:endParaRPr dirty="0"/>
          </a:p>
        </p:txBody>
      </p:sp>
    </p:spTree>
    <p:extLst>
      <p:ext uri="{BB962C8B-B14F-4D97-AF65-F5344CB8AC3E}">
        <p14:creationId xmlns:p14="http://schemas.microsoft.com/office/powerpoint/2010/main" val="212703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26F967-C1B1-2E43-8EFA-7467B6AD7017}"/>
              </a:ext>
            </a:extLst>
          </p:cNvPr>
          <p:cNvSpPr>
            <a:spLocks noGrp="1"/>
          </p:cNvSpPr>
          <p:nvPr>
            <p:ph type="title"/>
          </p:nvPr>
        </p:nvSpPr>
        <p:spPr>
          <a:xfrm>
            <a:off x="411479" y="356401"/>
            <a:ext cx="8688977" cy="594360"/>
          </a:xfrm>
        </p:spPr>
        <p:txBody>
          <a:bodyPr/>
          <a:lstStyle/>
          <a:p>
            <a:r>
              <a:rPr lang="en-US" dirty="0"/>
              <a:t>X3 MongoDB Log File Rotation</a:t>
            </a:r>
          </a:p>
        </p:txBody>
      </p:sp>
    </p:spTree>
    <p:extLst>
      <p:ext uri="{BB962C8B-B14F-4D97-AF65-F5344CB8AC3E}">
        <p14:creationId xmlns:p14="http://schemas.microsoft.com/office/powerpoint/2010/main" val="33387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23C3-E65F-A74A-8B96-E1D24D34EF5E}"/>
              </a:ext>
            </a:extLst>
          </p:cNvPr>
          <p:cNvSpPr>
            <a:spLocks noGrp="1"/>
          </p:cNvSpPr>
          <p:nvPr>
            <p:ph type="title"/>
          </p:nvPr>
        </p:nvSpPr>
        <p:spPr/>
        <p:txBody>
          <a:bodyPr/>
          <a:lstStyle/>
          <a:p>
            <a:r>
              <a:rPr lang="en-US" dirty="0"/>
              <a:t>X3 MongoDB Log File Rotation</a:t>
            </a:r>
          </a:p>
        </p:txBody>
      </p:sp>
      <p:sp>
        <p:nvSpPr>
          <p:cNvPr id="3" name="Text Placeholder 2">
            <a:extLst>
              <a:ext uri="{FF2B5EF4-FFF2-40B4-BE49-F238E27FC236}">
                <a16:creationId xmlns:a16="http://schemas.microsoft.com/office/drawing/2014/main" id="{C4965CF1-62AA-8D46-9303-AD7D1F945676}"/>
              </a:ext>
            </a:extLst>
          </p:cNvPr>
          <p:cNvSpPr>
            <a:spLocks noGrp="1"/>
          </p:cNvSpPr>
          <p:nvPr>
            <p:ph type="body" sz="quarter" idx="11"/>
          </p:nvPr>
        </p:nvSpPr>
        <p:spPr>
          <a:xfrm>
            <a:off x="411163" y="1714500"/>
            <a:ext cx="11353800" cy="4294414"/>
          </a:xfrm>
        </p:spPr>
        <p:txBody>
          <a:bodyPr/>
          <a:lstStyle/>
          <a:p>
            <a:pPr marL="342900" indent="-342900">
              <a:buFont typeface="Arial" panose="020B0604020202020204" pitchFamily="34" charset="0"/>
              <a:buChar char="•"/>
            </a:pPr>
            <a:r>
              <a:rPr lang="en-US" sz="2000" dirty="0"/>
              <a:t>Why is it important?</a:t>
            </a:r>
          </a:p>
          <a:p>
            <a:pPr marL="342900" indent="-342900">
              <a:buFont typeface="Arial" panose="020B0604020202020204" pitchFamily="34" charset="0"/>
              <a:buChar char="•"/>
            </a:pPr>
            <a:r>
              <a:rPr lang="en-US" sz="2000" dirty="0"/>
              <a:t>Which Versions of Sage X3 supports our MongoDB Script?</a:t>
            </a:r>
          </a:p>
          <a:p>
            <a:pPr marL="342900" indent="-342900">
              <a:buFont typeface="Arial" panose="020B0604020202020204" pitchFamily="34" charset="0"/>
              <a:buChar char="•"/>
            </a:pPr>
            <a:r>
              <a:rPr lang="en-US" sz="2000" dirty="0"/>
              <a:t>It’s Dynamic.</a:t>
            </a:r>
          </a:p>
          <a:p>
            <a:pPr marL="342900" indent="-342900">
              <a:buFont typeface="Arial" panose="020B0604020202020204" pitchFamily="34" charset="0"/>
              <a:buChar char="•"/>
            </a:pPr>
            <a:r>
              <a:rPr lang="en-US" sz="2000" dirty="0"/>
              <a:t>Arguments.</a:t>
            </a:r>
          </a:p>
          <a:p>
            <a:pPr marL="342900" indent="-342900">
              <a:buFont typeface="Arial" panose="020B0604020202020204" pitchFamily="34" charset="0"/>
              <a:buChar char="•"/>
            </a:pPr>
            <a:r>
              <a:rPr lang="en-US" sz="2000" dirty="0"/>
              <a:t>The Windows Task Scheduler</a:t>
            </a:r>
          </a:p>
          <a:p>
            <a:pPr marL="342900" indent="-342900">
              <a:buFont typeface="Arial" panose="020B0604020202020204" pitchFamily="34" charset="0"/>
              <a:buChar char="•"/>
            </a:pPr>
            <a:r>
              <a:rPr lang="en-US" sz="2000" dirty="0"/>
              <a:t>The 7 stages of our MongoDB script</a:t>
            </a:r>
          </a:p>
          <a:p>
            <a:pPr marL="342900" indent="-342900">
              <a:buFont typeface="Arial" panose="020B0604020202020204" pitchFamily="34" charset="0"/>
              <a:buChar char="•"/>
            </a:pPr>
            <a:r>
              <a:rPr lang="en-US" sz="2000" dirty="0"/>
              <a:t>“</a:t>
            </a:r>
            <a:r>
              <a:rPr lang="en-US" sz="2000" dirty="0" err="1"/>
              <a:t>logrotate</a:t>
            </a:r>
            <a:r>
              <a:rPr lang="en-US" sz="2000" dirty="0"/>
              <a:t>” may also be implemented by using the below link</a:t>
            </a:r>
          </a:p>
          <a:p>
            <a:pPr marL="342900" indent="-342900">
              <a:buFont typeface="Arial" panose="020B0604020202020204" pitchFamily="34" charset="0"/>
              <a:buChar char="•"/>
            </a:pPr>
            <a:r>
              <a:rPr lang="en-US" sz="1200" dirty="0"/>
              <a:t>https://www.mongodb.com/docs/manual/tutorial/rotate-log-files/#:~:text=Process%20Logging%20section.-,Default%20Log%20Rotation%20Behavior,to%20the%20new%20log%20file.</a:t>
            </a:r>
          </a:p>
        </p:txBody>
      </p:sp>
      <p:sp>
        <p:nvSpPr>
          <p:cNvPr id="4" name="Slide Number Placeholder 3">
            <a:extLst>
              <a:ext uri="{FF2B5EF4-FFF2-40B4-BE49-F238E27FC236}">
                <a16:creationId xmlns:a16="http://schemas.microsoft.com/office/drawing/2014/main" id="{BECB149F-9E8B-1748-95B0-BE4A72C6FCE8}"/>
              </a:ext>
            </a:extLst>
          </p:cNvPr>
          <p:cNvSpPr>
            <a:spLocks noGrp="1"/>
          </p:cNvSpPr>
          <p:nvPr>
            <p:ph type="sldNum" sz="quarter" idx="10"/>
          </p:nvPr>
        </p:nvSpPr>
        <p:spPr/>
        <p:txBody>
          <a:bodyPr/>
          <a:lstStyle/>
          <a:p>
            <a:r>
              <a:rPr lang="en-US"/>
              <a:t>Page </a:t>
            </a:r>
            <a:fld id="{888928BD-9DD5-4B49-B597-3FD2BD4272DD}" type="slidenum">
              <a:rPr smtClean="0"/>
              <a:pPr/>
              <a:t>4</a:t>
            </a:fld>
            <a:endParaRPr dirty="0"/>
          </a:p>
        </p:txBody>
      </p:sp>
    </p:spTree>
    <p:extLst>
      <p:ext uri="{BB962C8B-B14F-4D97-AF65-F5344CB8AC3E}">
        <p14:creationId xmlns:p14="http://schemas.microsoft.com/office/powerpoint/2010/main" val="81873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259F46E-4B43-B74E-B276-D892B2EEF0E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2254"/>
            <a:ext cx="11056010" cy="5874671"/>
          </a:xfrm>
        </p:spPr>
      </p:pic>
      <p:sp>
        <p:nvSpPr>
          <p:cNvPr id="2" name="Title 1">
            <a:extLst>
              <a:ext uri="{FF2B5EF4-FFF2-40B4-BE49-F238E27FC236}">
                <a16:creationId xmlns:a16="http://schemas.microsoft.com/office/drawing/2014/main" id="{1B9313D0-DAA5-864F-9F2D-9E8BF4E772F8}"/>
              </a:ext>
            </a:extLst>
          </p:cNvPr>
          <p:cNvSpPr>
            <a:spLocks noGrp="1"/>
          </p:cNvSpPr>
          <p:nvPr>
            <p:ph type="ctrTitle"/>
          </p:nvPr>
        </p:nvSpPr>
        <p:spPr>
          <a:xfrm>
            <a:off x="420624" y="309832"/>
            <a:ext cx="10247376" cy="594360"/>
          </a:xfrm>
        </p:spPr>
        <p:txBody>
          <a:bodyPr/>
          <a:lstStyle/>
          <a:p>
            <a:r>
              <a:rPr lang="en-US" dirty="0"/>
              <a:t>The MongoDB log file Rotation Script explained</a:t>
            </a:r>
          </a:p>
        </p:txBody>
      </p:sp>
    </p:spTree>
    <p:extLst>
      <p:ext uri="{BB962C8B-B14F-4D97-AF65-F5344CB8AC3E}">
        <p14:creationId xmlns:p14="http://schemas.microsoft.com/office/powerpoint/2010/main" val="167447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23C3-E65F-A74A-8B96-E1D24D34EF5E}"/>
              </a:ext>
            </a:extLst>
          </p:cNvPr>
          <p:cNvSpPr>
            <a:spLocks noGrp="1"/>
          </p:cNvSpPr>
          <p:nvPr>
            <p:ph type="title"/>
          </p:nvPr>
        </p:nvSpPr>
        <p:spPr/>
        <p:txBody>
          <a:bodyPr/>
          <a:lstStyle/>
          <a:p>
            <a:r>
              <a:rPr lang="en-US" dirty="0"/>
              <a:t>The MongoDB log file Rotation Script explained</a:t>
            </a:r>
          </a:p>
        </p:txBody>
      </p:sp>
      <p:sp>
        <p:nvSpPr>
          <p:cNvPr id="3" name="Text Placeholder 2">
            <a:extLst>
              <a:ext uri="{FF2B5EF4-FFF2-40B4-BE49-F238E27FC236}">
                <a16:creationId xmlns:a16="http://schemas.microsoft.com/office/drawing/2014/main" id="{C4965CF1-62AA-8D46-9303-AD7D1F945676}"/>
              </a:ext>
            </a:extLst>
          </p:cNvPr>
          <p:cNvSpPr>
            <a:spLocks noGrp="1"/>
          </p:cNvSpPr>
          <p:nvPr>
            <p:ph type="body" sz="quarter" idx="11"/>
          </p:nvPr>
        </p:nvSpPr>
        <p:spPr>
          <a:xfrm>
            <a:off x="411163" y="1714500"/>
            <a:ext cx="11353800" cy="3685403"/>
          </a:xfrm>
        </p:spPr>
        <p:txBody>
          <a:bodyPr/>
          <a:lstStyle/>
          <a:p>
            <a:pPr marL="342900" indent="-342900">
              <a:buFont typeface="Arial" panose="020B0604020202020204" pitchFamily="34" charset="0"/>
              <a:buChar char="•"/>
            </a:pPr>
            <a:r>
              <a:rPr lang="en-US" sz="2000" b="1" dirty="0"/>
              <a:t>Stop</a:t>
            </a:r>
            <a:r>
              <a:rPr lang="en-US" sz="2000" dirty="0"/>
              <a:t> MongoDB related </a:t>
            </a:r>
            <a:r>
              <a:rPr lang="en-US" sz="2000" b="1" dirty="0"/>
              <a:t>services</a:t>
            </a:r>
          </a:p>
          <a:p>
            <a:pPr marL="342900" indent="-342900">
              <a:buFont typeface="Arial" panose="020B0604020202020204" pitchFamily="34" charset="0"/>
              <a:buChar char="•"/>
            </a:pPr>
            <a:r>
              <a:rPr lang="en-US" sz="2000" dirty="0"/>
              <a:t>Create a MongoDB</a:t>
            </a:r>
            <a:r>
              <a:rPr lang="en-US" sz="2000" b="1" dirty="0"/>
              <a:t> Backup Directory</a:t>
            </a:r>
          </a:p>
          <a:p>
            <a:pPr marL="342900" indent="-342900">
              <a:buFont typeface="Arial" panose="020B0604020202020204" pitchFamily="34" charset="0"/>
              <a:buChar char="•"/>
            </a:pPr>
            <a:r>
              <a:rPr lang="en-US" sz="2000" b="1" dirty="0"/>
              <a:t>Copy</a:t>
            </a:r>
            <a:r>
              <a:rPr lang="en-US" sz="2000" dirty="0"/>
              <a:t> the current MongoDB Log file</a:t>
            </a:r>
          </a:p>
          <a:p>
            <a:pPr marL="342900" indent="-342900">
              <a:buFont typeface="Arial" panose="020B0604020202020204" pitchFamily="34" charset="0"/>
              <a:buChar char="•"/>
            </a:pPr>
            <a:r>
              <a:rPr lang="en-US" sz="2000" b="1" dirty="0"/>
              <a:t>Purge</a:t>
            </a:r>
            <a:r>
              <a:rPr lang="en-US" sz="2000" dirty="0"/>
              <a:t> the old MongoDB Log File</a:t>
            </a:r>
          </a:p>
          <a:p>
            <a:pPr marL="342900" indent="-342900">
              <a:buFont typeface="Arial" panose="020B0604020202020204" pitchFamily="34" charset="0"/>
              <a:buChar char="•"/>
            </a:pPr>
            <a:r>
              <a:rPr lang="en-US" sz="2000" b="1" dirty="0"/>
              <a:t>Create</a:t>
            </a:r>
            <a:r>
              <a:rPr lang="en-US" sz="2000" dirty="0"/>
              <a:t> a </a:t>
            </a:r>
            <a:r>
              <a:rPr lang="en-US" sz="2000" b="1" dirty="0"/>
              <a:t>SRF </a:t>
            </a:r>
            <a:r>
              <a:rPr lang="en-US" sz="2000" dirty="0"/>
              <a:t>using 7-Zip</a:t>
            </a:r>
          </a:p>
          <a:p>
            <a:pPr marL="342900" indent="-342900">
              <a:buFont typeface="Arial" panose="020B0604020202020204" pitchFamily="34" charset="0"/>
              <a:buChar char="•"/>
            </a:pPr>
            <a:r>
              <a:rPr lang="en-US" sz="2000" b="1" dirty="0"/>
              <a:t>Delete</a:t>
            </a:r>
            <a:r>
              <a:rPr lang="en-US" sz="2000" dirty="0"/>
              <a:t> temporary files</a:t>
            </a:r>
          </a:p>
          <a:p>
            <a:pPr marL="342900" indent="-342900">
              <a:buFont typeface="Arial" panose="020B0604020202020204" pitchFamily="34" charset="0"/>
              <a:buChar char="•"/>
            </a:pPr>
            <a:r>
              <a:rPr lang="en-US" sz="2000" b="1"/>
              <a:t>Start</a:t>
            </a:r>
            <a:r>
              <a:rPr lang="en-US" sz="2000"/>
              <a:t> </a:t>
            </a:r>
            <a:r>
              <a:rPr lang="en-US" sz="2000" dirty="0"/>
              <a:t>MongoDB related </a:t>
            </a:r>
            <a:r>
              <a:rPr lang="en-US" sz="2000" b="1" dirty="0"/>
              <a:t>services</a:t>
            </a:r>
          </a:p>
        </p:txBody>
      </p:sp>
      <p:sp>
        <p:nvSpPr>
          <p:cNvPr id="4" name="Slide Number Placeholder 3">
            <a:extLst>
              <a:ext uri="{FF2B5EF4-FFF2-40B4-BE49-F238E27FC236}">
                <a16:creationId xmlns:a16="http://schemas.microsoft.com/office/drawing/2014/main" id="{BECB149F-9E8B-1748-95B0-BE4A72C6FCE8}"/>
              </a:ext>
            </a:extLst>
          </p:cNvPr>
          <p:cNvSpPr>
            <a:spLocks noGrp="1"/>
          </p:cNvSpPr>
          <p:nvPr>
            <p:ph type="sldNum" sz="quarter" idx="10"/>
          </p:nvPr>
        </p:nvSpPr>
        <p:spPr/>
        <p:txBody>
          <a:bodyPr/>
          <a:lstStyle/>
          <a:p>
            <a:r>
              <a:rPr lang="en-US"/>
              <a:t>Page </a:t>
            </a:r>
            <a:fld id="{888928BD-9DD5-4B49-B597-3FD2BD4272DD}" type="slidenum">
              <a:rPr smtClean="0"/>
              <a:pPr/>
              <a:t>6</a:t>
            </a:fld>
            <a:endParaRPr dirty="0"/>
          </a:p>
        </p:txBody>
      </p:sp>
    </p:spTree>
    <p:extLst>
      <p:ext uri="{BB962C8B-B14F-4D97-AF65-F5344CB8AC3E}">
        <p14:creationId xmlns:p14="http://schemas.microsoft.com/office/powerpoint/2010/main" val="27523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26F967-C1B1-2E43-8EFA-7467B6AD7017}"/>
              </a:ext>
            </a:extLst>
          </p:cNvPr>
          <p:cNvSpPr>
            <a:spLocks noGrp="1"/>
          </p:cNvSpPr>
          <p:nvPr>
            <p:ph type="title"/>
          </p:nvPr>
        </p:nvSpPr>
        <p:spPr/>
        <p:txBody>
          <a:bodyPr/>
          <a:lstStyle/>
          <a:p>
            <a:r>
              <a:rPr lang="en-US" dirty="0"/>
              <a:t>Review inside a VM.</a:t>
            </a:r>
          </a:p>
        </p:txBody>
      </p:sp>
      <p:pic>
        <p:nvPicPr>
          <p:cNvPr id="5" name="Picture Placeholder 4">
            <a:extLst>
              <a:ext uri="{FF2B5EF4-FFF2-40B4-BE49-F238E27FC236}">
                <a16:creationId xmlns:a16="http://schemas.microsoft.com/office/drawing/2014/main" id="{A7AA373B-79D1-2344-A0EE-BF423FA5513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6254749" y="-8473"/>
            <a:ext cx="5953271" cy="6220361"/>
          </a:xfrm>
        </p:spPr>
      </p:pic>
      <p:sp>
        <p:nvSpPr>
          <p:cNvPr id="2" name="Slide Number Placeholder 1">
            <a:extLst>
              <a:ext uri="{FF2B5EF4-FFF2-40B4-BE49-F238E27FC236}">
                <a16:creationId xmlns:a16="http://schemas.microsoft.com/office/drawing/2014/main" id="{D7F80002-25EB-844F-AE27-93CAD3B29B06}"/>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7</a:t>
            </a:fld>
            <a:endParaRPr dirty="0">
              <a:latin typeface="Sage Text Light" panose="02010303040201060103" pitchFamily="2" charset="77"/>
            </a:endParaRPr>
          </a:p>
        </p:txBody>
      </p:sp>
    </p:spTree>
    <p:extLst>
      <p:ext uri="{BB962C8B-B14F-4D97-AF65-F5344CB8AC3E}">
        <p14:creationId xmlns:p14="http://schemas.microsoft.com/office/powerpoint/2010/main" val="250004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23C3-E65F-A74A-8B96-E1D24D34EF5E}"/>
              </a:ext>
            </a:extLst>
          </p:cNvPr>
          <p:cNvSpPr>
            <a:spLocks noGrp="1"/>
          </p:cNvSpPr>
          <p:nvPr>
            <p:ph type="title"/>
          </p:nvPr>
        </p:nvSpPr>
        <p:spPr/>
        <p:txBody>
          <a:bodyPr/>
          <a:lstStyle/>
          <a:p>
            <a:r>
              <a:rPr lang="en-US" dirty="0"/>
              <a:t>Review inside a VM</a:t>
            </a:r>
          </a:p>
        </p:txBody>
      </p:sp>
      <p:sp>
        <p:nvSpPr>
          <p:cNvPr id="3" name="Text Placeholder 2">
            <a:extLst>
              <a:ext uri="{FF2B5EF4-FFF2-40B4-BE49-F238E27FC236}">
                <a16:creationId xmlns:a16="http://schemas.microsoft.com/office/drawing/2014/main" id="{C4965CF1-62AA-8D46-9303-AD7D1F945676}"/>
              </a:ext>
            </a:extLst>
          </p:cNvPr>
          <p:cNvSpPr>
            <a:spLocks noGrp="1"/>
          </p:cNvSpPr>
          <p:nvPr>
            <p:ph type="body" sz="quarter" idx="11"/>
          </p:nvPr>
        </p:nvSpPr>
        <p:spPr>
          <a:xfrm>
            <a:off x="411163" y="1404595"/>
            <a:ext cx="11353800" cy="1135405"/>
          </a:xfrm>
        </p:spPr>
        <p:txBody>
          <a:bodyPr/>
          <a:lstStyle/>
          <a:p>
            <a:pPr marL="457200" indent="-457200">
              <a:buFont typeface="+mj-lt"/>
              <a:buAutoNum type="arabicPeriod"/>
            </a:pPr>
            <a:r>
              <a:rPr lang="en-US" dirty="0"/>
              <a:t>Let's review the mechanics of the script inside an actual Virtual Machine.</a:t>
            </a:r>
          </a:p>
          <a:p>
            <a:pPr marL="457200" indent="-457200">
              <a:buFont typeface="+mj-lt"/>
              <a:buAutoNum type="arabicPeriod"/>
            </a:pPr>
            <a:r>
              <a:rPr lang="en-US" dirty="0"/>
              <a:t>We will also see in the next section how to Automate the script </a:t>
            </a:r>
          </a:p>
        </p:txBody>
      </p:sp>
      <p:sp>
        <p:nvSpPr>
          <p:cNvPr id="4" name="Slide Number Placeholder 3">
            <a:extLst>
              <a:ext uri="{FF2B5EF4-FFF2-40B4-BE49-F238E27FC236}">
                <a16:creationId xmlns:a16="http://schemas.microsoft.com/office/drawing/2014/main" id="{BECB149F-9E8B-1748-95B0-BE4A72C6FCE8}"/>
              </a:ext>
            </a:extLst>
          </p:cNvPr>
          <p:cNvSpPr>
            <a:spLocks noGrp="1"/>
          </p:cNvSpPr>
          <p:nvPr>
            <p:ph type="sldNum" sz="quarter" idx="10"/>
          </p:nvPr>
        </p:nvSpPr>
        <p:spPr/>
        <p:txBody>
          <a:bodyPr/>
          <a:lstStyle/>
          <a:p>
            <a:r>
              <a:rPr lang="en-US"/>
              <a:t>Page </a:t>
            </a:r>
            <a:fld id="{888928BD-9DD5-4B49-B597-3FD2BD4272DD}" type="slidenum">
              <a:rPr smtClean="0"/>
              <a:pPr/>
              <a:t>8</a:t>
            </a:fld>
            <a:endParaRPr dirty="0"/>
          </a:p>
        </p:txBody>
      </p:sp>
    </p:spTree>
    <p:extLst>
      <p:ext uri="{BB962C8B-B14F-4D97-AF65-F5344CB8AC3E}">
        <p14:creationId xmlns:p14="http://schemas.microsoft.com/office/powerpoint/2010/main" val="73470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A641-65D0-994D-8253-733981665703}"/>
              </a:ext>
            </a:extLst>
          </p:cNvPr>
          <p:cNvSpPr>
            <a:spLocks noGrp="1"/>
          </p:cNvSpPr>
          <p:nvPr>
            <p:ph type="title"/>
          </p:nvPr>
        </p:nvSpPr>
        <p:spPr/>
        <p:txBody>
          <a:bodyPr/>
          <a:lstStyle/>
          <a:p>
            <a:r>
              <a:rPr lang="en-US" dirty="0"/>
              <a:t>Automating the Rotation Process</a:t>
            </a:r>
          </a:p>
        </p:txBody>
      </p:sp>
      <p:pic>
        <p:nvPicPr>
          <p:cNvPr id="9" name="Picture Placeholder 8">
            <a:extLst>
              <a:ext uri="{FF2B5EF4-FFF2-40B4-BE49-F238E27FC236}">
                <a16:creationId xmlns:a16="http://schemas.microsoft.com/office/drawing/2014/main" id="{D2C7EB7B-67DA-1141-A79D-2363782A775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6254749" y="-8473"/>
            <a:ext cx="5953271" cy="6220361"/>
          </a:xfrm>
        </p:spPr>
      </p:pic>
      <p:sp>
        <p:nvSpPr>
          <p:cNvPr id="3" name="Text Placeholder 2">
            <a:extLst>
              <a:ext uri="{FF2B5EF4-FFF2-40B4-BE49-F238E27FC236}">
                <a16:creationId xmlns:a16="http://schemas.microsoft.com/office/drawing/2014/main" id="{04D7A734-61DB-0E46-A066-D5982643F801}"/>
              </a:ext>
            </a:extLst>
          </p:cNvPr>
          <p:cNvSpPr>
            <a:spLocks noGrp="1"/>
          </p:cNvSpPr>
          <p:nvPr>
            <p:ph type="body" sz="quarter" idx="11"/>
          </p:nvPr>
        </p:nvSpPr>
        <p:spPr>
          <a:xfrm>
            <a:off x="411163" y="1714500"/>
            <a:ext cx="5112628" cy="1435100"/>
          </a:xfrm>
        </p:spPr>
        <p:txBody>
          <a:bodyPr/>
          <a:lstStyle/>
          <a:p>
            <a:r>
              <a:rPr lang="en-US" dirty="0"/>
              <a:t>Let’s have a look how we will use the Windows Task Scheduler to Automate the process using the chosen Disaster recovery plan of our choice</a:t>
            </a:r>
          </a:p>
        </p:txBody>
      </p:sp>
      <p:sp>
        <p:nvSpPr>
          <p:cNvPr id="4" name="Slide Number Placeholder 3">
            <a:extLst>
              <a:ext uri="{FF2B5EF4-FFF2-40B4-BE49-F238E27FC236}">
                <a16:creationId xmlns:a16="http://schemas.microsoft.com/office/drawing/2014/main" id="{DD42B572-3A6B-8646-A9E4-E868C5A29DF8}"/>
              </a:ext>
            </a:extLst>
          </p:cNvPr>
          <p:cNvSpPr>
            <a:spLocks noGrp="1"/>
          </p:cNvSpPr>
          <p:nvPr>
            <p:ph type="sldNum" sz="quarter" idx="10"/>
          </p:nvPr>
        </p:nvSpPr>
        <p:spPr/>
        <p:txBody>
          <a:bodyPr/>
          <a:lstStyle/>
          <a:p>
            <a:r>
              <a:rPr lang="en-US"/>
              <a:t>Page </a:t>
            </a:r>
            <a:fld id="{888928BD-9DD5-4B49-B597-3FD2BD4272DD}" type="slidenum">
              <a:rPr smtClean="0"/>
              <a:pPr/>
              <a:t>9</a:t>
            </a:fld>
            <a:endParaRPr dirty="0"/>
          </a:p>
        </p:txBody>
      </p:sp>
    </p:spTree>
    <p:extLst>
      <p:ext uri="{BB962C8B-B14F-4D97-AF65-F5344CB8AC3E}">
        <p14:creationId xmlns:p14="http://schemas.microsoft.com/office/powerpoint/2010/main" val="7188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age 2022 PPT template">
      <a:dk1>
        <a:srgbClr val="000000"/>
      </a:dk1>
      <a:lt1>
        <a:srgbClr val="FFFFFF"/>
      </a:lt1>
      <a:dk2>
        <a:srgbClr val="00D639"/>
      </a:dk2>
      <a:lt2>
        <a:srgbClr val="FFFFFF"/>
      </a:lt2>
      <a:accent1>
        <a:srgbClr val="00A65C"/>
      </a:accent1>
      <a:accent2>
        <a:srgbClr val="006362"/>
      </a:accent2>
      <a:accent3>
        <a:srgbClr val="00293F"/>
      </a:accent3>
      <a:accent4>
        <a:srgbClr val="003D3C"/>
      </a:accent4>
      <a:accent5>
        <a:srgbClr val="003652"/>
      </a:accent5>
      <a:accent6>
        <a:srgbClr val="001C2D"/>
      </a:accent6>
      <a:hlink>
        <a:srgbClr val="00A02B"/>
      </a:hlink>
      <a:folHlink>
        <a:srgbClr val="00D639"/>
      </a:folHlink>
    </a:clrScheme>
    <a:fontScheme name="Sage New Brand_Mar2022">
      <a:majorFont>
        <a:latin typeface="Sage Headline Black"/>
        <a:ea typeface=""/>
        <a:cs typeface=""/>
      </a:majorFont>
      <a:minorFont>
        <a:latin typeface="Sage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cap="rnd">
          <a:solidFill>
            <a:schemeClr val="tx2"/>
          </a:solidFill>
          <a:round/>
        </a:ln>
      </a:spPr>
      <a:bodyPr rtlCol="0" anchor="ctr"/>
      <a:lstStyle>
        <a:defPPr algn="ctr">
          <a:defRPr sz="1200" b="1" dirty="0" err="1">
            <a:solidFill>
              <a:schemeClr val="tx1"/>
            </a:solidFill>
            <a:latin typeface="Sage Text" panose="02010503040201060103"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38100" cap="rnd">
          <a:solidFill>
            <a:schemeClr val="tx2"/>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b="0" i="0" dirty="0" err="1" smtClean="0">
            <a:solidFill>
              <a:schemeClr val="tx1"/>
            </a:solidFill>
            <a:latin typeface="Sage Text" panose="02010503040201060103" pitchFamily="2" charset="77"/>
          </a:defRPr>
        </a:defPPr>
      </a:lstStyle>
    </a:txDef>
  </a:objectDefaults>
  <a:extraClrSchemeLst/>
  <a:extLst>
    <a:ext uri="{05A4C25C-085E-4340-85A3-A5531E510DB2}">
      <thm15:themeFamily xmlns:thm15="http://schemas.microsoft.com/office/thememl/2012/main" name="Presentation1" id="{01E03AEB-C29B-1A42-B938-A236DE6A277A}" vid="{65C6A350-D52B-C749-8446-4ADD4E5F0B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Sage Text"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2332</TotalTime>
  <Words>348</Words>
  <Application>Microsoft Office PowerPoint</Application>
  <PresentationFormat>Widescreen</PresentationFormat>
  <Paragraphs>60</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Sage Text Light</vt:lpstr>
      <vt:lpstr>Arial</vt:lpstr>
      <vt:lpstr>Sage Headline Black</vt:lpstr>
      <vt:lpstr>Sage Text</vt:lpstr>
      <vt:lpstr>Office Theme</vt:lpstr>
      <vt:lpstr>X3 MongoDB Log File Rotation.</vt:lpstr>
      <vt:lpstr>Table of Contents </vt:lpstr>
      <vt:lpstr>X3 MongoDB Log File Rotation</vt:lpstr>
      <vt:lpstr>X3 MongoDB Log File Rotation</vt:lpstr>
      <vt:lpstr>The MongoDB log file Rotation Script explained</vt:lpstr>
      <vt:lpstr>The MongoDB log file Rotation Script explained</vt:lpstr>
      <vt:lpstr>Review inside a VM.</vt:lpstr>
      <vt:lpstr>Review inside a VM</vt:lpstr>
      <vt:lpstr>Automating the Rotation Process</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Sage brand PowerPoint template</dc:title>
  <dc:creator>DeForest, Jennifer</dc:creator>
  <cp:lastModifiedBy>Pienaar, Renier</cp:lastModifiedBy>
  <cp:revision>116</cp:revision>
  <cp:lastPrinted>2022-07-14T10:24:37Z</cp:lastPrinted>
  <dcterms:created xsi:type="dcterms:W3CDTF">2022-05-24T17:10:57Z</dcterms:created>
  <dcterms:modified xsi:type="dcterms:W3CDTF">2022-10-12T09:46:01Z</dcterms:modified>
</cp:coreProperties>
</file>