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4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">
          <p15:clr>
            <a:srgbClr val="A4A3A4"/>
          </p15:clr>
        </p15:guide>
        <p15:guide id="2" orient="horz" pos="211">
          <p15:clr>
            <a:srgbClr val="A4A3A4"/>
          </p15:clr>
        </p15:guide>
        <p15:guide id="3" orient="horz" pos="2922">
          <p15:clr>
            <a:srgbClr val="A4A3A4"/>
          </p15:clr>
        </p15:guide>
        <p15:guide id="4" orient="horz" pos="819">
          <p15:clr>
            <a:srgbClr val="A4A3A4"/>
          </p15:clr>
        </p15:guide>
        <p15:guide id="5" orient="horz" pos="912">
          <p15:clr>
            <a:srgbClr val="A4A3A4"/>
          </p15:clr>
        </p15:guide>
        <p15:guide id="6" orient="horz" pos="1520">
          <p15:clr>
            <a:srgbClr val="A4A3A4"/>
          </p15:clr>
        </p15:guide>
        <p15:guide id="7" orient="horz" pos="2221">
          <p15:clr>
            <a:srgbClr val="A4A3A4"/>
          </p15:clr>
        </p15:guide>
        <p15:guide id="8" orient="horz" pos="2314">
          <p15:clr>
            <a:srgbClr val="A4A3A4"/>
          </p15:clr>
        </p15:guide>
        <p15:guide id="9" orient="horz" pos="3144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1469">
          <p15:clr>
            <a:srgbClr val="A4A3A4"/>
          </p15:clr>
        </p15:guide>
        <p15:guide id="13" pos="1566">
          <p15:clr>
            <a:srgbClr val="A4A3A4"/>
          </p15:clr>
        </p15:guide>
        <p15:guide id="14" pos="2830">
          <p15:clr>
            <a:srgbClr val="A4A3A4"/>
          </p15:clr>
        </p15:guide>
        <p15:guide id="15" pos="2930">
          <p15:clr>
            <a:srgbClr val="A4A3A4"/>
          </p15:clr>
        </p15:guide>
        <p15:guide id="16" pos="4194">
          <p15:clr>
            <a:srgbClr val="A4A3A4"/>
          </p15:clr>
        </p15:guide>
        <p15:guide id="17" pos="4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58" autoAdjust="0"/>
  </p:normalViewPr>
  <p:slideViewPr>
    <p:cSldViewPr snapToGrid="0" snapToObjects="1" showGuides="1">
      <p:cViewPr varScale="1">
        <p:scale>
          <a:sx n="123" d="100"/>
          <a:sy n="123" d="100"/>
        </p:scale>
        <p:origin x="234" y="108"/>
      </p:cViewPr>
      <p:guideLst>
        <p:guide orient="horz" pos="1612"/>
        <p:guide orient="horz" pos="211"/>
        <p:guide orient="horz" pos="2922"/>
        <p:guide orient="horz" pos="819"/>
        <p:guide orient="horz" pos="912"/>
        <p:guide orient="horz" pos="1520"/>
        <p:guide orient="horz" pos="2221"/>
        <p:guide orient="horz" pos="2314"/>
        <p:guide orient="horz" pos="3144"/>
        <p:guide pos="204"/>
        <p:guide pos="5556"/>
        <p:guide pos="1469"/>
        <p:guide pos="1566"/>
        <p:guide pos="2830"/>
        <p:guide pos="2930"/>
        <p:guide pos="4194"/>
        <p:guide pos="42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5" d="100"/>
          <a:sy n="95" d="100"/>
        </p:scale>
        <p:origin x="-267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7937F-93EC-43FF-B67F-CF2A09B9047D}" type="datetimeFigureOut">
              <a:rPr lang="en-US" smtClean="0"/>
              <a:pPr/>
              <a:t>9/30/2014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D74D3-CAB6-45BE-AA25-21F397D5053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08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45C95-3FCC-4768-AAF5-1AC1351D0793}" type="datetimeFigureOut">
              <a:rPr lang="en-GB" smtClean="0"/>
              <a:pPr/>
              <a:t>30/09/2014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036EC-EAD1-47F4-ABDF-2CC6EDB2B4E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3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036EC-EAD1-47F4-ABDF-2CC6EDB2B4E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11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334567"/>
            <a:ext cx="6334125" cy="3191271"/>
          </a:xfrm>
        </p:spPr>
        <p:txBody>
          <a:bodyPr>
            <a:noAutofit/>
          </a:bodyPr>
          <a:lstStyle>
            <a:lvl1pPr>
              <a:lnSpc>
                <a:spcPts val="4400"/>
              </a:lnSpc>
              <a:defRPr sz="4400" spc="-50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1" y="4483888"/>
            <a:ext cx="6264274" cy="184666"/>
          </a:xfrm>
        </p:spPr>
        <p:txBody>
          <a:bodyPr wrap="square" anchor="ctr" anchorCtr="0">
            <a:spAutoFit/>
          </a:bodyPr>
          <a:lstStyle>
            <a:lvl1pPr>
              <a:defRPr sz="1200"/>
            </a:lvl1pPr>
          </a:lstStyle>
          <a:p>
            <a:fld id="{C82EA973-F2EC-4C7E-956C-14B8BD53A023}" type="datetime4">
              <a:rPr lang="en-GB" smtClean="0"/>
              <a:pPr/>
              <a:t>30 September 2014</a:t>
            </a:fld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1" y="4191586"/>
            <a:ext cx="6264278" cy="270000"/>
          </a:xfrm>
        </p:spPr>
        <p:txBody>
          <a:bodyPr wrap="square">
            <a:noAutofit/>
          </a:bodyPr>
          <a:lstStyle>
            <a:lvl1pPr marL="0" indent="0" algn="l">
              <a:buNone/>
              <a:defRPr sz="1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248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1" y="1446610"/>
            <a:ext cx="4160838" cy="319206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446610"/>
            <a:ext cx="4168775" cy="319206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323850" y="1304414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8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446610"/>
            <a:ext cx="4160838" cy="319206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51375" y="1446612"/>
            <a:ext cx="4168774" cy="319206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23850" y="1304414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821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1" y="1446610"/>
            <a:ext cx="4160838" cy="3192065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600" b="1"/>
            </a:lvl1pPr>
            <a:lvl2pPr marL="0" indent="0">
              <a:lnSpc>
                <a:spcPct val="100000"/>
              </a:lnSpc>
              <a:spcAft>
                <a:spcPts val="900"/>
              </a:spcAft>
              <a:buFontTx/>
              <a:buNone/>
              <a:defRPr sz="1600"/>
            </a:lvl2pPr>
            <a:lvl3pPr marL="179388" indent="-179388">
              <a:lnSpc>
                <a:spcPct val="100000"/>
              </a:lnSpc>
              <a:spcAft>
                <a:spcPts val="900"/>
              </a:spcAft>
              <a:buFont typeface="Arial" pitchFamily="34" charset="0"/>
              <a:buChar char="•"/>
              <a:defRPr sz="1600"/>
            </a:lvl3pPr>
            <a:lvl4pPr marL="449263" indent="-269875">
              <a:lnSpc>
                <a:spcPct val="100000"/>
              </a:lnSpc>
              <a:spcAft>
                <a:spcPts val="900"/>
              </a:spcAft>
              <a:buFont typeface="Arial" pitchFamily="34" charset="0"/>
              <a:buChar char="−"/>
              <a:tabLst/>
              <a:defRPr sz="1600"/>
            </a:lvl4pPr>
            <a:lvl5pPr marL="719138" indent="-269875">
              <a:lnSpc>
                <a:spcPct val="100000"/>
              </a:lnSpc>
              <a:spcAft>
                <a:spcPts val="900"/>
              </a:spcAft>
              <a:buFont typeface="Arial" pitchFamily="34" charset="0"/>
              <a:buChar char="•"/>
              <a:defRPr sz="1600"/>
            </a:lvl5pPr>
            <a:lvl6pPr marL="989013" indent="-269875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−"/>
              <a:defRPr sz="1600"/>
            </a:lvl6pPr>
            <a:lvl7pPr marL="1258888" indent="-269875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 sz="16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651374" y="1446610"/>
            <a:ext cx="4168775" cy="3192065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600" b="1"/>
            </a:lvl1pPr>
            <a:lvl2pPr marL="0" indent="0">
              <a:lnSpc>
                <a:spcPct val="100000"/>
              </a:lnSpc>
              <a:spcAft>
                <a:spcPts val="900"/>
              </a:spcAft>
              <a:buFontTx/>
              <a:buNone/>
              <a:defRPr sz="1600"/>
            </a:lvl2pPr>
            <a:lvl3pPr marL="179388" indent="-179388">
              <a:lnSpc>
                <a:spcPct val="100000"/>
              </a:lnSpc>
              <a:spcAft>
                <a:spcPts val="900"/>
              </a:spcAft>
              <a:buFont typeface="Arial" pitchFamily="34" charset="0"/>
              <a:buChar char="•"/>
              <a:defRPr sz="1600"/>
            </a:lvl3pPr>
            <a:lvl4pPr marL="449263" indent="-269875">
              <a:lnSpc>
                <a:spcPct val="100000"/>
              </a:lnSpc>
              <a:spcAft>
                <a:spcPts val="900"/>
              </a:spcAft>
              <a:buFont typeface="Arial" pitchFamily="34" charset="0"/>
              <a:buChar char="−"/>
              <a:defRPr sz="1600"/>
            </a:lvl4pPr>
            <a:lvl5pPr marL="719138" indent="-269875">
              <a:lnSpc>
                <a:spcPct val="100000"/>
              </a:lnSpc>
              <a:spcAft>
                <a:spcPts val="900"/>
              </a:spcAft>
              <a:buFont typeface="Arial" pitchFamily="34" charset="0"/>
              <a:buChar char="•"/>
              <a:defRPr sz="1600"/>
            </a:lvl5pPr>
            <a:lvl6pPr marL="989013" indent="-269875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−"/>
              <a:defRPr sz="1600"/>
            </a:lvl6pPr>
            <a:lvl7pPr marL="1258888" indent="-269875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 sz="16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23850" y="1304414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016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49" y="1446611"/>
            <a:ext cx="8496299" cy="9810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51376" y="2553891"/>
            <a:ext cx="4168774" cy="208478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3849" y="2564606"/>
            <a:ext cx="4160839" cy="207406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323850" y="1304414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5753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323850" y="1304414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8045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 userDrawn="1"/>
        </p:nvGrpSpPr>
        <p:grpSpPr>
          <a:xfrm>
            <a:off x="323850" y="334963"/>
            <a:ext cx="8492554" cy="4298944"/>
            <a:chOff x="323850" y="334963"/>
            <a:chExt cx="8492554" cy="4298944"/>
          </a:xfrm>
        </p:grpSpPr>
        <p:grpSp>
          <p:nvGrpSpPr>
            <p:cNvPr id="35" name="Group 34"/>
            <p:cNvGrpSpPr/>
            <p:nvPr userDrawn="1"/>
          </p:nvGrpSpPr>
          <p:grpSpPr>
            <a:xfrm>
              <a:off x="323850" y="334963"/>
              <a:ext cx="8492554" cy="960437"/>
              <a:chOff x="323850" y="334963"/>
              <a:chExt cx="8492554" cy="960437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323850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8" name="Rectangle 27"/>
              <p:cNvSpPr/>
              <p:nvPr userDrawn="1"/>
            </p:nvSpPr>
            <p:spPr>
              <a:xfrm>
                <a:off x="2487951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29" name="Rectangle 28"/>
              <p:cNvSpPr/>
              <p:nvPr userDrawn="1"/>
            </p:nvSpPr>
            <p:spPr>
              <a:xfrm>
                <a:off x="4652052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30" name="Rectangle 29"/>
              <p:cNvSpPr/>
              <p:nvPr userDrawn="1"/>
            </p:nvSpPr>
            <p:spPr>
              <a:xfrm>
                <a:off x="6816153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23850" y="1447799"/>
              <a:ext cx="8492554" cy="960437"/>
              <a:chOff x="323850" y="334963"/>
              <a:chExt cx="8492554" cy="960437"/>
            </a:xfrm>
          </p:grpSpPr>
          <p:sp>
            <p:nvSpPr>
              <p:cNvPr id="37" name="Rectangle 36"/>
              <p:cNvSpPr/>
              <p:nvPr userDrawn="1"/>
            </p:nvSpPr>
            <p:spPr>
              <a:xfrm>
                <a:off x="323850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8" name="Rectangle 37"/>
              <p:cNvSpPr/>
              <p:nvPr userDrawn="1"/>
            </p:nvSpPr>
            <p:spPr>
              <a:xfrm>
                <a:off x="2487951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39" name="Rectangle 38"/>
              <p:cNvSpPr/>
              <p:nvPr userDrawn="1"/>
            </p:nvSpPr>
            <p:spPr>
              <a:xfrm>
                <a:off x="4652052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40" name="Rectangle 39"/>
              <p:cNvSpPr/>
              <p:nvPr userDrawn="1"/>
            </p:nvSpPr>
            <p:spPr>
              <a:xfrm>
                <a:off x="6816153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</p:grpSp>
        <p:grpSp>
          <p:nvGrpSpPr>
            <p:cNvPr id="41" name="Group 40"/>
            <p:cNvGrpSpPr/>
            <p:nvPr userDrawn="1"/>
          </p:nvGrpSpPr>
          <p:grpSpPr>
            <a:xfrm>
              <a:off x="323850" y="2560635"/>
              <a:ext cx="8492554" cy="960437"/>
              <a:chOff x="323850" y="334963"/>
              <a:chExt cx="8492554" cy="960437"/>
            </a:xfrm>
          </p:grpSpPr>
          <p:sp>
            <p:nvSpPr>
              <p:cNvPr id="42" name="Rectangle 41"/>
              <p:cNvSpPr/>
              <p:nvPr userDrawn="1"/>
            </p:nvSpPr>
            <p:spPr>
              <a:xfrm>
                <a:off x="323850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3" name="Rectangle 42"/>
              <p:cNvSpPr/>
              <p:nvPr userDrawn="1"/>
            </p:nvSpPr>
            <p:spPr>
              <a:xfrm>
                <a:off x="2487951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44" name="Rectangle 43"/>
              <p:cNvSpPr/>
              <p:nvPr userDrawn="1"/>
            </p:nvSpPr>
            <p:spPr>
              <a:xfrm>
                <a:off x="4652052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45" name="Rectangle 44"/>
              <p:cNvSpPr/>
              <p:nvPr userDrawn="1"/>
            </p:nvSpPr>
            <p:spPr>
              <a:xfrm>
                <a:off x="6816153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</p:grpSp>
        <p:grpSp>
          <p:nvGrpSpPr>
            <p:cNvPr id="46" name="Group 45"/>
            <p:cNvGrpSpPr/>
            <p:nvPr userDrawn="1"/>
          </p:nvGrpSpPr>
          <p:grpSpPr>
            <a:xfrm>
              <a:off x="323850" y="3673470"/>
              <a:ext cx="8492554" cy="960437"/>
              <a:chOff x="323850" y="334963"/>
              <a:chExt cx="8492554" cy="960437"/>
            </a:xfrm>
          </p:grpSpPr>
          <p:sp>
            <p:nvSpPr>
              <p:cNvPr id="47" name="Rectangle 46"/>
              <p:cNvSpPr/>
              <p:nvPr userDrawn="1"/>
            </p:nvSpPr>
            <p:spPr>
              <a:xfrm>
                <a:off x="323850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8" name="Rectangle 47"/>
              <p:cNvSpPr/>
              <p:nvPr userDrawn="1"/>
            </p:nvSpPr>
            <p:spPr>
              <a:xfrm>
                <a:off x="2487951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49" name="Rectangle 48"/>
              <p:cNvSpPr/>
              <p:nvPr userDrawn="1"/>
            </p:nvSpPr>
            <p:spPr>
              <a:xfrm>
                <a:off x="4652052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50" name="Rectangle 49"/>
              <p:cNvSpPr/>
              <p:nvPr userDrawn="1"/>
            </p:nvSpPr>
            <p:spPr>
              <a:xfrm>
                <a:off x="6816153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</p:grpSp>
      </p:grpSp>
      <p:pic>
        <p:nvPicPr>
          <p:cNvPr id="27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5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4567"/>
            <a:ext cx="6334125" cy="365756"/>
          </a:xfrm>
        </p:spPr>
        <p:txBody>
          <a:bodyPr>
            <a:noAutofit/>
          </a:bodyPr>
          <a:lstStyle>
            <a:lvl1pPr>
              <a:lnSpc>
                <a:spcPts val="2600"/>
              </a:lnSpc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23851" y="700322"/>
            <a:ext cx="6334124" cy="3938353"/>
          </a:xfrm>
        </p:spPr>
        <p:txBody>
          <a:bodyPr/>
          <a:lstStyle>
            <a:lvl1pPr marL="514350" indent="-51435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5"/>
          <p:cNvSpPr>
            <a:spLocks noChangeAspect="1" noEditPoints="1"/>
          </p:cNvSpPr>
          <p:nvPr userDrawn="1"/>
        </p:nvSpPr>
        <p:spPr bwMode="auto">
          <a:xfrm>
            <a:off x="7707600" y="334800"/>
            <a:ext cx="1112400" cy="430271"/>
          </a:xfrm>
          <a:custGeom>
            <a:avLst/>
            <a:gdLst>
              <a:gd name="T0" fmla="*/ 3988 w 4644"/>
              <a:gd name="T1" fmla="*/ 0 h 1957"/>
              <a:gd name="T2" fmla="*/ 3529 w 4644"/>
              <a:gd name="T3" fmla="*/ 16 h 1957"/>
              <a:gd name="T4" fmla="*/ 3208 w 4644"/>
              <a:gd name="T5" fmla="*/ 162 h 1957"/>
              <a:gd name="T6" fmla="*/ 2373 w 4644"/>
              <a:gd name="T7" fmla="*/ 168 h 1957"/>
              <a:gd name="T8" fmla="*/ 1742 w 4644"/>
              <a:gd name="T9" fmla="*/ 1 h 1957"/>
              <a:gd name="T10" fmla="*/ 699 w 4644"/>
              <a:gd name="T11" fmla="*/ 0 h 1957"/>
              <a:gd name="T12" fmla="*/ 564 w 4644"/>
              <a:gd name="T13" fmla="*/ 811 h 1957"/>
              <a:gd name="T14" fmla="*/ 1042 w 4644"/>
              <a:gd name="T15" fmla="*/ 967 h 1957"/>
              <a:gd name="T16" fmla="*/ 224 w 4644"/>
              <a:gd name="T17" fmla="*/ 967 h 1957"/>
              <a:gd name="T18" fmla="*/ 702 w 4644"/>
              <a:gd name="T19" fmla="*/ 1403 h 1957"/>
              <a:gd name="T20" fmla="*/ 1685 w 4644"/>
              <a:gd name="T21" fmla="*/ 1404 h 1957"/>
              <a:gd name="T22" fmla="*/ 2085 w 4644"/>
              <a:gd name="T23" fmla="*/ 1266 h 1957"/>
              <a:gd name="T24" fmla="*/ 2406 w 4644"/>
              <a:gd name="T25" fmla="*/ 1406 h 1957"/>
              <a:gd name="T26" fmla="*/ 2795 w 4644"/>
              <a:gd name="T27" fmla="*/ 1403 h 1957"/>
              <a:gd name="T28" fmla="*/ 3208 w 4644"/>
              <a:gd name="T29" fmla="*/ 1384 h 1957"/>
              <a:gd name="T30" fmla="*/ 2530 w 4644"/>
              <a:gd name="T31" fmla="*/ 1557 h 1957"/>
              <a:gd name="T32" fmla="*/ 2836 w 4644"/>
              <a:gd name="T33" fmla="*/ 1957 h 1957"/>
              <a:gd name="T34" fmla="*/ 3529 w 4644"/>
              <a:gd name="T35" fmla="*/ 1239 h 1957"/>
              <a:gd name="T36" fmla="*/ 4611 w 4644"/>
              <a:gd name="T37" fmla="*/ 1164 h 1957"/>
              <a:gd name="T38" fmla="*/ 4024 w 4644"/>
              <a:gd name="T39" fmla="*/ 1146 h 1957"/>
              <a:gd name="T40" fmla="*/ 4635 w 4644"/>
              <a:gd name="T41" fmla="*/ 838 h 1957"/>
              <a:gd name="T42" fmla="*/ 4395 w 4644"/>
              <a:gd name="T43" fmla="*/ 597 h 1957"/>
              <a:gd name="T44" fmla="*/ 4022 w 4644"/>
              <a:gd name="T45" fmla="*/ 242 h 1957"/>
              <a:gd name="T46" fmla="*/ 2541 w 4644"/>
              <a:gd name="T47" fmla="*/ 702 h 1957"/>
              <a:gd name="T48" fmla="*/ 2882 w 4644"/>
              <a:gd name="T49" fmla="*/ 271 h 1957"/>
              <a:gd name="T50" fmla="*/ 3207 w 4644"/>
              <a:gd name="T51" fmla="*/ 702 h 1957"/>
              <a:gd name="T52" fmla="*/ 2882 w 4644"/>
              <a:gd name="T53" fmla="*/ 1130 h 1957"/>
              <a:gd name="T54" fmla="*/ 2541 w 4644"/>
              <a:gd name="T55" fmla="*/ 702 h 1957"/>
              <a:gd name="T56" fmla="*/ 2085 w 4644"/>
              <a:gd name="T57" fmla="*/ 820 h 1957"/>
              <a:gd name="T58" fmla="*/ 1726 w 4644"/>
              <a:gd name="T59" fmla="*/ 1157 h 1957"/>
              <a:gd name="T60" fmla="*/ 1701 w 4644"/>
              <a:gd name="T61" fmla="*/ 820 h 1957"/>
              <a:gd name="T62" fmla="*/ 1398 w 4644"/>
              <a:gd name="T63" fmla="*/ 387 h 1957"/>
              <a:gd name="T64" fmla="*/ 2085 w 4644"/>
              <a:gd name="T65" fmla="*/ 437 h 1957"/>
              <a:gd name="T66" fmla="*/ 1641 w 4644"/>
              <a:gd name="T67" fmla="*/ 576 h 1957"/>
              <a:gd name="T68" fmla="*/ 901 w 4644"/>
              <a:gd name="T69" fmla="*/ 570 h 1957"/>
              <a:gd name="T70" fmla="*/ 425 w 4644"/>
              <a:gd name="T71" fmla="*/ 424 h 1957"/>
              <a:gd name="T72" fmla="*/ 1127 w 4644"/>
              <a:gd name="T73" fmla="*/ 386 h 1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644" h="1957">
                <a:moveTo>
                  <a:pt x="4643" y="645"/>
                </a:moveTo>
                <a:cubicBezTo>
                  <a:pt x="4641" y="241"/>
                  <a:pt x="4339" y="0"/>
                  <a:pt x="3988" y="0"/>
                </a:cubicBezTo>
                <a:cubicBezTo>
                  <a:pt x="3827" y="0"/>
                  <a:pt x="3656" y="47"/>
                  <a:pt x="3529" y="167"/>
                </a:cubicBezTo>
                <a:cubicBezTo>
                  <a:pt x="3529" y="16"/>
                  <a:pt x="3529" y="16"/>
                  <a:pt x="3529" y="16"/>
                </a:cubicBezTo>
                <a:cubicBezTo>
                  <a:pt x="3208" y="16"/>
                  <a:pt x="3208" y="16"/>
                  <a:pt x="3208" y="16"/>
                </a:cubicBezTo>
                <a:cubicBezTo>
                  <a:pt x="3208" y="162"/>
                  <a:pt x="3208" y="162"/>
                  <a:pt x="3208" y="162"/>
                </a:cubicBezTo>
                <a:cubicBezTo>
                  <a:pt x="3088" y="54"/>
                  <a:pt x="2959" y="0"/>
                  <a:pt x="2795" y="0"/>
                </a:cubicBezTo>
                <a:cubicBezTo>
                  <a:pt x="2587" y="0"/>
                  <a:pt x="2445" y="89"/>
                  <a:pt x="2373" y="168"/>
                </a:cubicBezTo>
                <a:cubicBezTo>
                  <a:pt x="2360" y="182"/>
                  <a:pt x="2349" y="195"/>
                  <a:pt x="2339" y="209"/>
                </a:cubicBezTo>
                <a:cubicBezTo>
                  <a:pt x="2235" y="58"/>
                  <a:pt x="2019" y="1"/>
                  <a:pt x="1742" y="1"/>
                </a:cubicBezTo>
                <a:cubicBezTo>
                  <a:pt x="1534" y="1"/>
                  <a:pt x="1379" y="38"/>
                  <a:pt x="1262" y="144"/>
                </a:cubicBezTo>
                <a:cubicBezTo>
                  <a:pt x="1117" y="55"/>
                  <a:pt x="943" y="0"/>
                  <a:pt x="699" y="0"/>
                </a:cubicBezTo>
                <a:cubicBezTo>
                  <a:pt x="362" y="0"/>
                  <a:pt x="104" y="143"/>
                  <a:pt x="104" y="422"/>
                </a:cubicBezTo>
                <a:cubicBezTo>
                  <a:pt x="104" y="657"/>
                  <a:pt x="299" y="792"/>
                  <a:pt x="564" y="811"/>
                </a:cubicBezTo>
                <a:cubicBezTo>
                  <a:pt x="847" y="832"/>
                  <a:pt x="847" y="832"/>
                  <a:pt x="847" y="832"/>
                </a:cubicBezTo>
                <a:cubicBezTo>
                  <a:pt x="957" y="840"/>
                  <a:pt x="1042" y="870"/>
                  <a:pt x="1042" y="967"/>
                </a:cubicBezTo>
                <a:cubicBezTo>
                  <a:pt x="1042" y="1084"/>
                  <a:pt x="910" y="1143"/>
                  <a:pt x="727" y="1143"/>
                </a:cubicBezTo>
                <a:cubicBezTo>
                  <a:pt x="513" y="1143"/>
                  <a:pt x="362" y="1084"/>
                  <a:pt x="224" y="967"/>
                </a:cubicBezTo>
                <a:cubicBezTo>
                  <a:pt x="0" y="1157"/>
                  <a:pt x="0" y="1157"/>
                  <a:pt x="0" y="1157"/>
                </a:cubicBezTo>
                <a:cubicBezTo>
                  <a:pt x="205" y="1322"/>
                  <a:pt x="444" y="1403"/>
                  <a:pt x="702" y="1403"/>
                </a:cubicBezTo>
                <a:cubicBezTo>
                  <a:pt x="921" y="1403"/>
                  <a:pt x="1112" y="1349"/>
                  <a:pt x="1232" y="1250"/>
                </a:cubicBezTo>
                <a:cubicBezTo>
                  <a:pt x="1327" y="1345"/>
                  <a:pt x="1482" y="1404"/>
                  <a:pt x="1685" y="1404"/>
                </a:cubicBezTo>
                <a:cubicBezTo>
                  <a:pt x="1902" y="1404"/>
                  <a:pt x="2012" y="1361"/>
                  <a:pt x="2079" y="1266"/>
                </a:cubicBezTo>
                <a:cubicBezTo>
                  <a:pt x="2085" y="1266"/>
                  <a:pt x="2085" y="1266"/>
                  <a:pt x="2085" y="1266"/>
                </a:cubicBezTo>
                <a:cubicBezTo>
                  <a:pt x="2085" y="1406"/>
                  <a:pt x="2085" y="1406"/>
                  <a:pt x="2085" y="1406"/>
                </a:cubicBezTo>
                <a:cubicBezTo>
                  <a:pt x="2406" y="1406"/>
                  <a:pt x="2406" y="1406"/>
                  <a:pt x="2406" y="1406"/>
                </a:cubicBezTo>
                <a:cubicBezTo>
                  <a:pt x="2406" y="1267"/>
                  <a:pt x="2406" y="1267"/>
                  <a:pt x="2406" y="1267"/>
                </a:cubicBezTo>
                <a:cubicBezTo>
                  <a:pt x="2485" y="1336"/>
                  <a:pt x="2615" y="1403"/>
                  <a:pt x="2795" y="1403"/>
                </a:cubicBezTo>
                <a:cubicBezTo>
                  <a:pt x="2959" y="1403"/>
                  <a:pt x="3107" y="1338"/>
                  <a:pt x="3208" y="1243"/>
                </a:cubicBezTo>
                <a:cubicBezTo>
                  <a:pt x="3208" y="1384"/>
                  <a:pt x="3208" y="1384"/>
                  <a:pt x="3208" y="1384"/>
                </a:cubicBezTo>
                <a:cubicBezTo>
                  <a:pt x="3208" y="1576"/>
                  <a:pt x="3057" y="1681"/>
                  <a:pt x="2842" y="1681"/>
                </a:cubicBezTo>
                <a:cubicBezTo>
                  <a:pt x="2719" y="1681"/>
                  <a:pt x="2609" y="1624"/>
                  <a:pt x="2530" y="1557"/>
                </a:cubicBezTo>
                <a:cubicBezTo>
                  <a:pt x="2282" y="1727"/>
                  <a:pt x="2282" y="1727"/>
                  <a:pt x="2282" y="1727"/>
                </a:cubicBezTo>
                <a:cubicBezTo>
                  <a:pt x="2423" y="1865"/>
                  <a:pt x="2631" y="1957"/>
                  <a:pt x="2836" y="1957"/>
                </a:cubicBezTo>
                <a:cubicBezTo>
                  <a:pt x="3201" y="1957"/>
                  <a:pt x="3529" y="1768"/>
                  <a:pt x="3529" y="1354"/>
                </a:cubicBezTo>
                <a:cubicBezTo>
                  <a:pt x="3529" y="1239"/>
                  <a:pt x="3529" y="1239"/>
                  <a:pt x="3529" y="1239"/>
                </a:cubicBezTo>
                <a:cubicBezTo>
                  <a:pt x="3666" y="1364"/>
                  <a:pt x="3855" y="1405"/>
                  <a:pt x="4030" y="1405"/>
                </a:cubicBezTo>
                <a:cubicBezTo>
                  <a:pt x="4244" y="1405"/>
                  <a:pt x="4454" y="1320"/>
                  <a:pt x="4611" y="1164"/>
                </a:cubicBezTo>
                <a:cubicBezTo>
                  <a:pt x="4396" y="1007"/>
                  <a:pt x="4396" y="1007"/>
                  <a:pt x="4396" y="1007"/>
                </a:cubicBezTo>
                <a:cubicBezTo>
                  <a:pt x="4302" y="1091"/>
                  <a:pt x="4146" y="1146"/>
                  <a:pt x="4024" y="1146"/>
                </a:cubicBezTo>
                <a:cubicBezTo>
                  <a:pt x="3804" y="1146"/>
                  <a:pt x="3652" y="1062"/>
                  <a:pt x="3652" y="839"/>
                </a:cubicBezTo>
                <a:cubicBezTo>
                  <a:pt x="4635" y="838"/>
                  <a:pt x="4635" y="838"/>
                  <a:pt x="4635" y="838"/>
                </a:cubicBezTo>
                <a:cubicBezTo>
                  <a:pt x="4635" y="838"/>
                  <a:pt x="4644" y="714"/>
                  <a:pt x="4643" y="645"/>
                </a:cubicBezTo>
                <a:moveTo>
                  <a:pt x="4395" y="597"/>
                </a:moveTo>
                <a:cubicBezTo>
                  <a:pt x="3652" y="597"/>
                  <a:pt x="3652" y="597"/>
                  <a:pt x="3652" y="597"/>
                </a:cubicBezTo>
                <a:cubicBezTo>
                  <a:pt x="3652" y="357"/>
                  <a:pt x="3826" y="242"/>
                  <a:pt x="4022" y="242"/>
                </a:cubicBezTo>
                <a:cubicBezTo>
                  <a:pt x="4218" y="242"/>
                  <a:pt x="4395" y="360"/>
                  <a:pt x="4395" y="597"/>
                </a:cubicBezTo>
                <a:moveTo>
                  <a:pt x="2541" y="702"/>
                </a:moveTo>
                <a:cubicBezTo>
                  <a:pt x="2538" y="476"/>
                  <a:pt x="2547" y="440"/>
                  <a:pt x="2606" y="377"/>
                </a:cubicBezTo>
                <a:cubicBezTo>
                  <a:pt x="2651" y="328"/>
                  <a:pt x="2749" y="271"/>
                  <a:pt x="2882" y="271"/>
                </a:cubicBezTo>
                <a:cubicBezTo>
                  <a:pt x="3012" y="271"/>
                  <a:pt x="3097" y="328"/>
                  <a:pt x="3142" y="377"/>
                </a:cubicBezTo>
                <a:cubicBezTo>
                  <a:pt x="3200" y="440"/>
                  <a:pt x="3207" y="478"/>
                  <a:pt x="3207" y="702"/>
                </a:cubicBezTo>
                <a:cubicBezTo>
                  <a:pt x="3207" y="923"/>
                  <a:pt x="3200" y="961"/>
                  <a:pt x="3142" y="1024"/>
                </a:cubicBezTo>
                <a:cubicBezTo>
                  <a:pt x="3097" y="1073"/>
                  <a:pt x="3012" y="1130"/>
                  <a:pt x="2882" y="1130"/>
                </a:cubicBezTo>
                <a:cubicBezTo>
                  <a:pt x="2749" y="1130"/>
                  <a:pt x="2651" y="1073"/>
                  <a:pt x="2606" y="1024"/>
                </a:cubicBezTo>
                <a:cubicBezTo>
                  <a:pt x="2547" y="961"/>
                  <a:pt x="2544" y="926"/>
                  <a:pt x="2541" y="702"/>
                </a:cubicBezTo>
                <a:moveTo>
                  <a:pt x="1701" y="820"/>
                </a:moveTo>
                <a:cubicBezTo>
                  <a:pt x="2085" y="820"/>
                  <a:pt x="2085" y="820"/>
                  <a:pt x="2085" y="820"/>
                </a:cubicBezTo>
                <a:cubicBezTo>
                  <a:pt x="2085" y="920"/>
                  <a:pt x="2085" y="920"/>
                  <a:pt x="2085" y="920"/>
                </a:cubicBezTo>
                <a:cubicBezTo>
                  <a:pt x="2085" y="1133"/>
                  <a:pt x="1994" y="1157"/>
                  <a:pt x="1726" y="1157"/>
                </a:cubicBezTo>
                <a:cubicBezTo>
                  <a:pt x="1509" y="1157"/>
                  <a:pt x="1424" y="1076"/>
                  <a:pt x="1424" y="984"/>
                </a:cubicBezTo>
                <a:cubicBezTo>
                  <a:pt x="1424" y="884"/>
                  <a:pt x="1512" y="820"/>
                  <a:pt x="1701" y="820"/>
                </a:cubicBezTo>
                <a:moveTo>
                  <a:pt x="1263" y="250"/>
                </a:moveTo>
                <a:cubicBezTo>
                  <a:pt x="1398" y="387"/>
                  <a:pt x="1398" y="387"/>
                  <a:pt x="1398" y="387"/>
                </a:cubicBezTo>
                <a:cubicBezTo>
                  <a:pt x="1482" y="310"/>
                  <a:pt x="1590" y="261"/>
                  <a:pt x="1757" y="261"/>
                </a:cubicBezTo>
                <a:cubicBezTo>
                  <a:pt x="1987" y="261"/>
                  <a:pt x="2085" y="307"/>
                  <a:pt x="2085" y="437"/>
                </a:cubicBezTo>
                <a:cubicBezTo>
                  <a:pt x="2085" y="576"/>
                  <a:pt x="2085" y="576"/>
                  <a:pt x="2085" y="576"/>
                </a:cubicBezTo>
                <a:cubicBezTo>
                  <a:pt x="1641" y="576"/>
                  <a:pt x="1641" y="576"/>
                  <a:pt x="1641" y="576"/>
                </a:cubicBezTo>
                <a:cubicBezTo>
                  <a:pt x="1470" y="576"/>
                  <a:pt x="1340" y="623"/>
                  <a:pt x="1253" y="698"/>
                </a:cubicBezTo>
                <a:cubicBezTo>
                  <a:pt x="1179" y="626"/>
                  <a:pt x="1064" y="580"/>
                  <a:pt x="901" y="570"/>
                </a:cubicBezTo>
                <a:cubicBezTo>
                  <a:pt x="636" y="554"/>
                  <a:pt x="636" y="554"/>
                  <a:pt x="636" y="554"/>
                </a:cubicBezTo>
                <a:cubicBezTo>
                  <a:pt x="475" y="543"/>
                  <a:pt x="425" y="484"/>
                  <a:pt x="425" y="424"/>
                </a:cubicBezTo>
                <a:cubicBezTo>
                  <a:pt x="425" y="330"/>
                  <a:pt x="494" y="259"/>
                  <a:pt x="699" y="259"/>
                </a:cubicBezTo>
                <a:cubicBezTo>
                  <a:pt x="872" y="259"/>
                  <a:pt x="1001" y="311"/>
                  <a:pt x="1127" y="386"/>
                </a:cubicBezTo>
                <a:lnTo>
                  <a:pt x="1263" y="2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2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23850" y="1304414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50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(White, Green Log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4567"/>
            <a:ext cx="6334125" cy="319127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72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Dark Grey, White Logo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327601"/>
            <a:ext cx="6334124" cy="319897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"/>
          <p:cNvSpPr>
            <a:spLocks noChangeAspect="1" noEditPoints="1"/>
          </p:cNvSpPr>
          <p:nvPr userDrawn="1"/>
        </p:nvSpPr>
        <p:spPr bwMode="auto">
          <a:xfrm>
            <a:off x="7707600" y="334800"/>
            <a:ext cx="1112400" cy="430271"/>
          </a:xfrm>
          <a:custGeom>
            <a:avLst/>
            <a:gdLst>
              <a:gd name="T0" fmla="*/ 3988 w 4644"/>
              <a:gd name="T1" fmla="*/ 0 h 1957"/>
              <a:gd name="T2" fmla="*/ 3529 w 4644"/>
              <a:gd name="T3" fmla="*/ 16 h 1957"/>
              <a:gd name="T4" fmla="*/ 3208 w 4644"/>
              <a:gd name="T5" fmla="*/ 162 h 1957"/>
              <a:gd name="T6" fmla="*/ 2373 w 4644"/>
              <a:gd name="T7" fmla="*/ 168 h 1957"/>
              <a:gd name="T8" fmla="*/ 1742 w 4644"/>
              <a:gd name="T9" fmla="*/ 1 h 1957"/>
              <a:gd name="T10" fmla="*/ 699 w 4644"/>
              <a:gd name="T11" fmla="*/ 0 h 1957"/>
              <a:gd name="T12" fmla="*/ 564 w 4644"/>
              <a:gd name="T13" fmla="*/ 811 h 1957"/>
              <a:gd name="T14" fmla="*/ 1042 w 4644"/>
              <a:gd name="T15" fmla="*/ 967 h 1957"/>
              <a:gd name="T16" fmla="*/ 224 w 4644"/>
              <a:gd name="T17" fmla="*/ 967 h 1957"/>
              <a:gd name="T18" fmla="*/ 702 w 4644"/>
              <a:gd name="T19" fmla="*/ 1403 h 1957"/>
              <a:gd name="T20" fmla="*/ 1685 w 4644"/>
              <a:gd name="T21" fmla="*/ 1404 h 1957"/>
              <a:gd name="T22" fmla="*/ 2085 w 4644"/>
              <a:gd name="T23" fmla="*/ 1266 h 1957"/>
              <a:gd name="T24" fmla="*/ 2406 w 4644"/>
              <a:gd name="T25" fmla="*/ 1406 h 1957"/>
              <a:gd name="T26" fmla="*/ 2795 w 4644"/>
              <a:gd name="T27" fmla="*/ 1403 h 1957"/>
              <a:gd name="T28" fmla="*/ 3208 w 4644"/>
              <a:gd name="T29" fmla="*/ 1384 h 1957"/>
              <a:gd name="T30" fmla="*/ 2530 w 4644"/>
              <a:gd name="T31" fmla="*/ 1557 h 1957"/>
              <a:gd name="T32" fmla="*/ 2836 w 4644"/>
              <a:gd name="T33" fmla="*/ 1957 h 1957"/>
              <a:gd name="T34" fmla="*/ 3529 w 4644"/>
              <a:gd name="T35" fmla="*/ 1239 h 1957"/>
              <a:gd name="T36" fmla="*/ 4611 w 4644"/>
              <a:gd name="T37" fmla="*/ 1164 h 1957"/>
              <a:gd name="T38" fmla="*/ 4024 w 4644"/>
              <a:gd name="T39" fmla="*/ 1146 h 1957"/>
              <a:gd name="T40" fmla="*/ 4635 w 4644"/>
              <a:gd name="T41" fmla="*/ 838 h 1957"/>
              <a:gd name="T42" fmla="*/ 4395 w 4644"/>
              <a:gd name="T43" fmla="*/ 597 h 1957"/>
              <a:gd name="T44" fmla="*/ 4022 w 4644"/>
              <a:gd name="T45" fmla="*/ 242 h 1957"/>
              <a:gd name="T46" fmla="*/ 2541 w 4644"/>
              <a:gd name="T47" fmla="*/ 702 h 1957"/>
              <a:gd name="T48" fmla="*/ 2882 w 4644"/>
              <a:gd name="T49" fmla="*/ 271 h 1957"/>
              <a:gd name="T50" fmla="*/ 3207 w 4644"/>
              <a:gd name="T51" fmla="*/ 702 h 1957"/>
              <a:gd name="T52" fmla="*/ 2882 w 4644"/>
              <a:gd name="T53" fmla="*/ 1130 h 1957"/>
              <a:gd name="T54" fmla="*/ 2541 w 4644"/>
              <a:gd name="T55" fmla="*/ 702 h 1957"/>
              <a:gd name="T56" fmla="*/ 2085 w 4644"/>
              <a:gd name="T57" fmla="*/ 820 h 1957"/>
              <a:gd name="T58" fmla="*/ 1726 w 4644"/>
              <a:gd name="T59" fmla="*/ 1157 h 1957"/>
              <a:gd name="T60" fmla="*/ 1701 w 4644"/>
              <a:gd name="T61" fmla="*/ 820 h 1957"/>
              <a:gd name="T62" fmla="*/ 1398 w 4644"/>
              <a:gd name="T63" fmla="*/ 387 h 1957"/>
              <a:gd name="T64" fmla="*/ 2085 w 4644"/>
              <a:gd name="T65" fmla="*/ 437 h 1957"/>
              <a:gd name="T66" fmla="*/ 1641 w 4644"/>
              <a:gd name="T67" fmla="*/ 576 h 1957"/>
              <a:gd name="T68" fmla="*/ 901 w 4644"/>
              <a:gd name="T69" fmla="*/ 570 h 1957"/>
              <a:gd name="T70" fmla="*/ 425 w 4644"/>
              <a:gd name="T71" fmla="*/ 424 h 1957"/>
              <a:gd name="T72" fmla="*/ 1127 w 4644"/>
              <a:gd name="T73" fmla="*/ 386 h 1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644" h="1957">
                <a:moveTo>
                  <a:pt x="4643" y="645"/>
                </a:moveTo>
                <a:cubicBezTo>
                  <a:pt x="4641" y="241"/>
                  <a:pt x="4339" y="0"/>
                  <a:pt x="3988" y="0"/>
                </a:cubicBezTo>
                <a:cubicBezTo>
                  <a:pt x="3827" y="0"/>
                  <a:pt x="3656" y="47"/>
                  <a:pt x="3529" y="167"/>
                </a:cubicBezTo>
                <a:cubicBezTo>
                  <a:pt x="3529" y="16"/>
                  <a:pt x="3529" y="16"/>
                  <a:pt x="3529" y="16"/>
                </a:cubicBezTo>
                <a:cubicBezTo>
                  <a:pt x="3208" y="16"/>
                  <a:pt x="3208" y="16"/>
                  <a:pt x="3208" y="16"/>
                </a:cubicBezTo>
                <a:cubicBezTo>
                  <a:pt x="3208" y="162"/>
                  <a:pt x="3208" y="162"/>
                  <a:pt x="3208" y="162"/>
                </a:cubicBezTo>
                <a:cubicBezTo>
                  <a:pt x="3088" y="54"/>
                  <a:pt x="2959" y="0"/>
                  <a:pt x="2795" y="0"/>
                </a:cubicBezTo>
                <a:cubicBezTo>
                  <a:pt x="2587" y="0"/>
                  <a:pt x="2445" y="89"/>
                  <a:pt x="2373" y="168"/>
                </a:cubicBezTo>
                <a:cubicBezTo>
                  <a:pt x="2360" y="182"/>
                  <a:pt x="2349" y="195"/>
                  <a:pt x="2339" y="209"/>
                </a:cubicBezTo>
                <a:cubicBezTo>
                  <a:pt x="2235" y="58"/>
                  <a:pt x="2019" y="1"/>
                  <a:pt x="1742" y="1"/>
                </a:cubicBezTo>
                <a:cubicBezTo>
                  <a:pt x="1534" y="1"/>
                  <a:pt x="1379" y="38"/>
                  <a:pt x="1262" y="144"/>
                </a:cubicBezTo>
                <a:cubicBezTo>
                  <a:pt x="1117" y="55"/>
                  <a:pt x="943" y="0"/>
                  <a:pt x="699" y="0"/>
                </a:cubicBezTo>
                <a:cubicBezTo>
                  <a:pt x="362" y="0"/>
                  <a:pt x="104" y="143"/>
                  <a:pt x="104" y="422"/>
                </a:cubicBezTo>
                <a:cubicBezTo>
                  <a:pt x="104" y="657"/>
                  <a:pt x="299" y="792"/>
                  <a:pt x="564" y="811"/>
                </a:cubicBezTo>
                <a:cubicBezTo>
                  <a:pt x="847" y="832"/>
                  <a:pt x="847" y="832"/>
                  <a:pt x="847" y="832"/>
                </a:cubicBezTo>
                <a:cubicBezTo>
                  <a:pt x="957" y="840"/>
                  <a:pt x="1042" y="870"/>
                  <a:pt x="1042" y="967"/>
                </a:cubicBezTo>
                <a:cubicBezTo>
                  <a:pt x="1042" y="1084"/>
                  <a:pt x="910" y="1143"/>
                  <a:pt x="727" y="1143"/>
                </a:cubicBezTo>
                <a:cubicBezTo>
                  <a:pt x="513" y="1143"/>
                  <a:pt x="362" y="1084"/>
                  <a:pt x="224" y="967"/>
                </a:cubicBezTo>
                <a:cubicBezTo>
                  <a:pt x="0" y="1157"/>
                  <a:pt x="0" y="1157"/>
                  <a:pt x="0" y="1157"/>
                </a:cubicBezTo>
                <a:cubicBezTo>
                  <a:pt x="205" y="1322"/>
                  <a:pt x="444" y="1403"/>
                  <a:pt x="702" y="1403"/>
                </a:cubicBezTo>
                <a:cubicBezTo>
                  <a:pt x="921" y="1403"/>
                  <a:pt x="1112" y="1349"/>
                  <a:pt x="1232" y="1250"/>
                </a:cubicBezTo>
                <a:cubicBezTo>
                  <a:pt x="1327" y="1345"/>
                  <a:pt x="1482" y="1404"/>
                  <a:pt x="1685" y="1404"/>
                </a:cubicBezTo>
                <a:cubicBezTo>
                  <a:pt x="1902" y="1404"/>
                  <a:pt x="2012" y="1361"/>
                  <a:pt x="2079" y="1266"/>
                </a:cubicBezTo>
                <a:cubicBezTo>
                  <a:pt x="2085" y="1266"/>
                  <a:pt x="2085" y="1266"/>
                  <a:pt x="2085" y="1266"/>
                </a:cubicBezTo>
                <a:cubicBezTo>
                  <a:pt x="2085" y="1406"/>
                  <a:pt x="2085" y="1406"/>
                  <a:pt x="2085" y="1406"/>
                </a:cubicBezTo>
                <a:cubicBezTo>
                  <a:pt x="2406" y="1406"/>
                  <a:pt x="2406" y="1406"/>
                  <a:pt x="2406" y="1406"/>
                </a:cubicBezTo>
                <a:cubicBezTo>
                  <a:pt x="2406" y="1267"/>
                  <a:pt x="2406" y="1267"/>
                  <a:pt x="2406" y="1267"/>
                </a:cubicBezTo>
                <a:cubicBezTo>
                  <a:pt x="2485" y="1336"/>
                  <a:pt x="2615" y="1403"/>
                  <a:pt x="2795" y="1403"/>
                </a:cubicBezTo>
                <a:cubicBezTo>
                  <a:pt x="2959" y="1403"/>
                  <a:pt x="3107" y="1338"/>
                  <a:pt x="3208" y="1243"/>
                </a:cubicBezTo>
                <a:cubicBezTo>
                  <a:pt x="3208" y="1384"/>
                  <a:pt x="3208" y="1384"/>
                  <a:pt x="3208" y="1384"/>
                </a:cubicBezTo>
                <a:cubicBezTo>
                  <a:pt x="3208" y="1576"/>
                  <a:pt x="3057" y="1681"/>
                  <a:pt x="2842" y="1681"/>
                </a:cubicBezTo>
                <a:cubicBezTo>
                  <a:pt x="2719" y="1681"/>
                  <a:pt x="2609" y="1624"/>
                  <a:pt x="2530" y="1557"/>
                </a:cubicBezTo>
                <a:cubicBezTo>
                  <a:pt x="2282" y="1727"/>
                  <a:pt x="2282" y="1727"/>
                  <a:pt x="2282" y="1727"/>
                </a:cubicBezTo>
                <a:cubicBezTo>
                  <a:pt x="2423" y="1865"/>
                  <a:pt x="2631" y="1957"/>
                  <a:pt x="2836" y="1957"/>
                </a:cubicBezTo>
                <a:cubicBezTo>
                  <a:pt x="3201" y="1957"/>
                  <a:pt x="3529" y="1768"/>
                  <a:pt x="3529" y="1354"/>
                </a:cubicBezTo>
                <a:cubicBezTo>
                  <a:pt x="3529" y="1239"/>
                  <a:pt x="3529" y="1239"/>
                  <a:pt x="3529" y="1239"/>
                </a:cubicBezTo>
                <a:cubicBezTo>
                  <a:pt x="3666" y="1364"/>
                  <a:pt x="3855" y="1405"/>
                  <a:pt x="4030" y="1405"/>
                </a:cubicBezTo>
                <a:cubicBezTo>
                  <a:pt x="4244" y="1405"/>
                  <a:pt x="4454" y="1320"/>
                  <a:pt x="4611" y="1164"/>
                </a:cubicBezTo>
                <a:cubicBezTo>
                  <a:pt x="4396" y="1007"/>
                  <a:pt x="4396" y="1007"/>
                  <a:pt x="4396" y="1007"/>
                </a:cubicBezTo>
                <a:cubicBezTo>
                  <a:pt x="4302" y="1091"/>
                  <a:pt x="4146" y="1146"/>
                  <a:pt x="4024" y="1146"/>
                </a:cubicBezTo>
                <a:cubicBezTo>
                  <a:pt x="3804" y="1146"/>
                  <a:pt x="3652" y="1062"/>
                  <a:pt x="3652" y="839"/>
                </a:cubicBezTo>
                <a:cubicBezTo>
                  <a:pt x="4635" y="838"/>
                  <a:pt x="4635" y="838"/>
                  <a:pt x="4635" y="838"/>
                </a:cubicBezTo>
                <a:cubicBezTo>
                  <a:pt x="4635" y="838"/>
                  <a:pt x="4644" y="714"/>
                  <a:pt x="4643" y="645"/>
                </a:cubicBezTo>
                <a:moveTo>
                  <a:pt x="4395" y="597"/>
                </a:moveTo>
                <a:cubicBezTo>
                  <a:pt x="3652" y="597"/>
                  <a:pt x="3652" y="597"/>
                  <a:pt x="3652" y="597"/>
                </a:cubicBezTo>
                <a:cubicBezTo>
                  <a:pt x="3652" y="357"/>
                  <a:pt x="3826" y="242"/>
                  <a:pt x="4022" y="242"/>
                </a:cubicBezTo>
                <a:cubicBezTo>
                  <a:pt x="4218" y="242"/>
                  <a:pt x="4395" y="360"/>
                  <a:pt x="4395" y="597"/>
                </a:cubicBezTo>
                <a:moveTo>
                  <a:pt x="2541" y="702"/>
                </a:moveTo>
                <a:cubicBezTo>
                  <a:pt x="2538" y="476"/>
                  <a:pt x="2547" y="440"/>
                  <a:pt x="2606" y="377"/>
                </a:cubicBezTo>
                <a:cubicBezTo>
                  <a:pt x="2651" y="328"/>
                  <a:pt x="2749" y="271"/>
                  <a:pt x="2882" y="271"/>
                </a:cubicBezTo>
                <a:cubicBezTo>
                  <a:pt x="3012" y="271"/>
                  <a:pt x="3097" y="328"/>
                  <a:pt x="3142" y="377"/>
                </a:cubicBezTo>
                <a:cubicBezTo>
                  <a:pt x="3200" y="440"/>
                  <a:pt x="3207" y="478"/>
                  <a:pt x="3207" y="702"/>
                </a:cubicBezTo>
                <a:cubicBezTo>
                  <a:pt x="3207" y="923"/>
                  <a:pt x="3200" y="961"/>
                  <a:pt x="3142" y="1024"/>
                </a:cubicBezTo>
                <a:cubicBezTo>
                  <a:pt x="3097" y="1073"/>
                  <a:pt x="3012" y="1130"/>
                  <a:pt x="2882" y="1130"/>
                </a:cubicBezTo>
                <a:cubicBezTo>
                  <a:pt x="2749" y="1130"/>
                  <a:pt x="2651" y="1073"/>
                  <a:pt x="2606" y="1024"/>
                </a:cubicBezTo>
                <a:cubicBezTo>
                  <a:pt x="2547" y="961"/>
                  <a:pt x="2544" y="926"/>
                  <a:pt x="2541" y="702"/>
                </a:cubicBezTo>
                <a:moveTo>
                  <a:pt x="1701" y="820"/>
                </a:moveTo>
                <a:cubicBezTo>
                  <a:pt x="2085" y="820"/>
                  <a:pt x="2085" y="820"/>
                  <a:pt x="2085" y="820"/>
                </a:cubicBezTo>
                <a:cubicBezTo>
                  <a:pt x="2085" y="920"/>
                  <a:pt x="2085" y="920"/>
                  <a:pt x="2085" y="920"/>
                </a:cubicBezTo>
                <a:cubicBezTo>
                  <a:pt x="2085" y="1133"/>
                  <a:pt x="1994" y="1157"/>
                  <a:pt x="1726" y="1157"/>
                </a:cubicBezTo>
                <a:cubicBezTo>
                  <a:pt x="1509" y="1157"/>
                  <a:pt x="1424" y="1076"/>
                  <a:pt x="1424" y="984"/>
                </a:cubicBezTo>
                <a:cubicBezTo>
                  <a:pt x="1424" y="884"/>
                  <a:pt x="1512" y="820"/>
                  <a:pt x="1701" y="820"/>
                </a:cubicBezTo>
                <a:moveTo>
                  <a:pt x="1263" y="250"/>
                </a:moveTo>
                <a:cubicBezTo>
                  <a:pt x="1398" y="387"/>
                  <a:pt x="1398" y="387"/>
                  <a:pt x="1398" y="387"/>
                </a:cubicBezTo>
                <a:cubicBezTo>
                  <a:pt x="1482" y="310"/>
                  <a:pt x="1590" y="261"/>
                  <a:pt x="1757" y="261"/>
                </a:cubicBezTo>
                <a:cubicBezTo>
                  <a:pt x="1987" y="261"/>
                  <a:pt x="2085" y="307"/>
                  <a:pt x="2085" y="437"/>
                </a:cubicBezTo>
                <a:cubicBezTo>
                  <a:pt x="2085" y="576"/>
                  <a:pt x="2085" y="576"/>
                  <a:pt x="2085" y="576"/>
                </a:cubicBezTo>
                <a:cubicBezTo>
                  <a:pt x="1641" y="576"/>
                  <a:pt x="1641" y="576"/>
                  <a:pt x="1641" y="576"/>
                </a:cubicBezTo>
                <a:cubicBezTo>
                  <a:pt x="1470" y="576"/>
                  <a:pt x="1340" y="623"/>
                  <a:pt x="1253" y="698"/>
                </a:cubicBezTo>
                <a:cubicBezTo>
                  <a:pt x="1179" y="626"/>
                  <a:pt x="1064" y="580"/>
                  <a:pt x="901" y="570"/>
                </a:cubicBezTo>
                <a:cubicBezTo>
                  <a:pt x="636" y="554"/>
                  <a:pt x="636" y="554"/>
                  <a:pt x="636" y="554"/>
                </a:cubicBezTo>
                <a:cubicBezTo>
                  <a:pt x="475" y="543"/>
                  <a:pt x="425" y="484"/>
                  <a:pt x="425" y="424"/>
                </a:cubicBezTo>
                <a:cubicBezTo>
                  <a:pt x="425" y="330"/>
                  <a:pt x="494" y="259"/>
                  <a:pt x="699" y="259"/>
                </a:cubicBezTo>
                <a:cubicBezTo>
                  <a:pt x="872" y="259"/>
                  <a:pt x="1001" y="311"/>
                  <a:pt x="1127" y="386"/>
                </a:cubicBezTo>
                <a:lnTo>
                  <a:pt x="1263" y="2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54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Mid Grey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334567"/>
            <a:ext cx="6334125" cy="3199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Freeform 5"/>
          <p:cNvSpPr>
            <a:spLocks noChangeAspect="1" noEditPoints="1"/>
          </p:cNvSpPr>
          <p:nvPr userDrawn="1"/>
        </p:nvSpPr>
        <p:spPr bwMode="auto">
          <a:xfrm>
            <a:off x="7707600" y="334800"/>
            <a:ext cx="1112400" cy="430271"/>
          </a:xfrm>
          <a:custGeom>
            <a:avLst/>
            <a:gdLst>
              <a:gd name="T0" fmla="*/ 3988 w 4644"/>
              <a:gd name="T1" fmla="*/ 0 h 1957"/>
              <a:gd name="T2" fmla="*/ 3529 w 4644"/>
              <a:gd name="T3" fmla="*/ 16 h 1957"/>
              <a:gd name="T4" fmla="*/ 3208 w 4644"/>
              <a:gd name="T5" fmla="*/ 162 h 1957"/>
              <a:gd name="T6" fmla="*/ 2373 w 4644"/>
              <a:gd name="T7" fmla="*/ 168 h 1957"/>
              <a:gd name="T8" fmla="*/ 1742 w 4644"/>
              <a:gd name="T9" fmla="*/ 1 h 1957"/>
              <a:gd name="T10" fmla="*/ 699 w 4644"/>
              <a:gd name="T11" fmla="*/ 0 h 1957"/>
              <a:gd name="T12" fmla="*/ 564 w 4644"/>
              <a:gd name="T13" fmla="*/ 811 h 1957"/>
              <a:gd name="T14" fmla="*/ 1042 w 4644"/>
              <a:gd name="T15" fmla="*/ 967 h 1957"/>
              <a:gd name="T16" fmla="*/ 224 w 4644"/>
              <a:gd name="T17" fmla="*/ 967 h 1957"/>
              <a:gd name="T18" fmla="*/ 702 w 4644"/>
              <a:gd name="T19" fmla="*/ 1403 h 1957"/>
              <a:gd name="T20" fmla="*/ 1685 w 4644"/>
              <a:gd name="T21" fmla="*/ 1404 h 1957"/>
              <a:gd name="T22" fmla="*/ 2085 w 4644"/>
              <a:gd name="T23" fmla="*/ 1266 h 1957"/>
              <a:gd name="T24" fmla="*/ 2406 w 4644"/>
              <a:gd name="T25" fmla="*/ 1406 h 1957"/>
              <a:gd name="T26" fmla="*/ 2795 w 4644"/>
              <a:gd name="T27" fmla="*/ 1403 h 1957"/>
              <a:gd name="T28" fmla="*/ 3208 w 4644"/>
              <a:gd name="T29" fmla="*/ 1384 h 1957"/>
              <a:gd name="T30" fmla="*/ 2530 w 4644"/>
              <a:gd name="T31" fmla="*/ 1557 h 1957"/>
              <a:gd name="T32" fmla="*/ 2836 w 4644"/>
              <a:gd name="T33" fmla="*/ 1957 h 1957"/>
              <a:gd name="T34" fmla="*/ 3529 w 4644"/>
              <a:gd name="T35" fmla="*/ 1239 h 1957"/>
              <a:gd name="T36" fmla="*/ 4611 w 4644"/>
              <a:gd name="T37" fmla="*/ 1164 h 1957"/>
              <a:gd name="T38" fmla="*/ 4024 w 4644"/>
              <a:gd name="T39" fmla="*/ 1146 h 1957"/>
              <a:gd name="T40" fmla="*/ 4635 w 4644"/>
              <a:gd name="T41" fmla="*/ 838 h 1957"/>
              <a:gd name="T42" fmla="*/ 4395 w 4644"/>
              <a:gd name="T43" fmla="*/ 597 h 1957"/>
              <a:gd name="T44" fmla="*/ 4022 w 4644"/>
              <a:gd name="T45" fmla="*/ 242 h 1957"/>
              <a:gd name="T46" fmla="*/ 2541 w 4644"/>
              <a:gd name="T47" fmla="*/ 702 h 1957"/>
              <a:gd name="T48" fmla="*/ 2882 w 4644"/>
              <a:gd name="T49" fmla="*/ 271 h 1957"/>
              <a:gd name="T50" fmla="*/ 3207 w 4644"/>
              <a:gd name="T51" fmla="*/ 702 h 1957"/>
              <a:gd name="T52" fmla="*/ 2882 w 4644"/>
              <a:gd name="T53" fmla="*/ 1130 h 1957"/>
              <a:gd name="T54" fmla="*/ 2541 w 4644"/>
              <a:gd name="T55" fmla="*/ 702 h 1957"/>
              <a:gd name="T56" fmla="*/ 2085 w 4644"/>
              <a:gd name="T57" fmla="*/ 820 h 1957"/>
              <a:gd name="T58" fmla="*/ 1726 w 4644"/>
              <a:gd name="T59" fmla="*/ 1157 h 1957"/>
              <a:gd name="T60" fmla="*/ 1701 w 4644"/>
              <a:gd name="T61" fmla="*/ 820 h 1957"/>
              <a:gd name="T62" fmla="*/ 1398 w 4644"/>
              <a:gd name="T63" fmla="*/ 387 h 1957"/>
              <a:gd name="T64" fmla="*/ 2085 w 4644"/>
              <a:gd name="T65" fmla="*/ 437 h 1957"/>
              <a:gd name="T66" fmla="*/ 1641 w 4644"/>
              <a:gd name="T67" fmla="*/ 576 h 1957"/>
              <a:gd name="T68" fmla="*/ 901 w 4644"/>
              <a:gd name="T69" fmla="*/ 570 h 1957"/>
              <a:gd name="T70" fmla="*/ 425 w 4644"/>
              <a:gd name="T71" fmla="*/ 424 h 1957"/>
              <a:gd name="T72" fmla="*/ 1127 w 4644"/>
              <a:gd name="T73" fmla="*/ 386 h 1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644" h="1957">
                <a:moveTo>
                  <a:pt x="4643" y="645"/>
                </a:moveTo>
                <a:cubicBezTo>
                  <a:pt x="4641" y="241"/>
                  <a:pt x="4339" y="0"/>
                  <a:pt x="3988" y="0"/>
                </a:cubicBezTo>
                <a:cubicBezTo>
                  <a:pt x="3827" y="0"/>
                  <a:pt x="3656" y="47"/>
                  <a:pt x="3529" y="167"/>
                </a:cubicBezTo>
                <a:cubicBezTo>
                  <a:pt x="3529" y="16"/>
                  <a:pt x="3529" y="16"/>
                  <a:pt x="3529" y="16"/>
                </a:cubicBezTo>
                <a:cubicBezTo>
                  <a:pt x="3208" y="16"/>
                  <a:pt x="3208" y="16"/>
                  <a:pt x="3208" y="16"/>
                </a:cubicBezTo>
                <a:cubicBezTo>
                  <a:pt x="3208" y="162"/>
                  <a:pt x="3208" y="162"/>
                  <a:pt x="3208" y="162"/>
                </a:cubicBezTo>
                <a:cubicBezTo>
                  <a:pt x="3088" y="54"/>
                  <a:pt x="2959" y="0"/>
                  <a:pt x="2795" y="0"/>
                </a:cubicBezTo>
                <a:cubicBezTo>
                  <a:pt x="2587" y="0"/>
                  <a:pt x="2445" y="89"/>
                  <a:pt x="2373" y="168"/>
                </a:cubicBezTo>
                <a:cubicBezTo>
                  <a:pt x="2360" y="182"/>
                  <a:pt x="2349" y="195"/>
                  <a:pt x="2339" y="209"/>
                </a:cubicBezTo>
                <a:cubicBezTo>
                  <a:pt x="2235" y="58"/>
                  <a:pt x="2019" y="1"/>
                  <a:pt x="1742" y="1"/>
                </a:cubicBezTo>
                <a:cubicBezTo>
                  <a:pt x="1534" y="1"/>
                  <a:pt x="1379" y="38"/>
                  <a:pt x="1262" y="144"/>
                </a:cubicBezTo>
                <a:cubicBezTo>
                  <a:pt x="1117" y="55"/>
                  <a:pt x="943" y="0"/>
                  <a:pt x="699" y="0"/>
                </a:cubicBezTo>
                <a:cubicBezTo>
                  <a:pt x="362" y="0"/>
                  <a:pt x="104" y="143"/>
                  <a:pt x="104" y="422"/>
                </a:cubicBezTo>
                <a:cubicBezTo>
                  <a:pt x="104" y="657"/>
                  <a:pt x="299" y="792"/>
                  <a:pt x="564" y="811"/>
                </a:cubicBezTo>
                <a:cubicBezTo>
                  <a:pt x="847" y="832"/>
                  <a:pt x="847" y="832"/>
                  <a:pt x="847" y="832"/>
                </a:cubicBezTo>
                <a:cubicBezTo>
                  <a:pt x="957" y="840"/>
                  <a:pt x="1042" y="870"/>
                  <a:pt x="1042" y="967"/>
                </a:cubicBezTo>
                <a:cubicBezTo>
                  <a:pt x="1042" y="1084"/>
                  <a:pt x="910" y="1143"/>
                  <a:pt x="727" y="1143"/>
                </a:cubicBezTo>
                <a:cubicBezTo>
                  <a:pt x="513" y="1143"/>
                  <a:pt x="362" y="1084"/>
                  <a:pt x="224" y="967"/>
                </a:cubicBezTo>
                <a:cubicBezTo>
                  <a:pt x="0" y="1157"/>
                  <a:pt x="0" y="1157"/>
                  <a:pt x="0" y="1157"/>
                </a:cubicBezTo>
                <a:cubicBezTo>
                  <a:pt x="205" y="1322"/>
                  <a:pt x="444" y="1403"/>
                  <a:pt x="702" y="1403"/>
                </a:cubicBezTo>
                <a:cubicBezTo>
                  <a:pt x="921" y="1403"/>
                  <a:pt x="1112" y="1349"/>
                  <a:pt x="1232" y="1250"/>
                </a:cubicBezTo>
                <a:cubicBezTo>
                  <a:pt x="1327" y="1345"/>
                  <a:pt x="1482" y="1404"/>
                  <a:pt x="1685" y="1404"/>
                </a:cubicBezTo>
                <a:cubicBezTo>
                  <a:pt x="1902" y="1404"/>
                  <a:pt x="2012" y="1361"/>
                  <a:pt x="2079" y="1266"/>
                </a:cubicBezTo>
                <a:cubicBezTo>
                  <a:pt x="2085" y="1266"/>
                  <a:pt x="2085" y="1266"/>
                  <a:pt x="2085" y="1266"/>
                </a:cubicBezTo>
                <a:cubicBezTo>
                  <a:pt x="2085" y="1406"/>
                  <a:pt x="2085" y="1406"/>
                  <a:pt x="2085" y="1406"/>
                </a:cubicBezTo>
                <a:cubicBezTo>
                  <a:pt x="2406" y="1406"/>
                  <a:pt x="2406" y="1406"/>
                  <a:pt x="2406" y="1406"/>
                </a:cubicBezTo>
                <a:cubicBezTo>
                  <a:pt x="2406" y="1267"/>
                  <a:pt x="2406" y="1267"/>
                  <a:pt x="2406" y="1267"/>
                </a:cubicBezTo>
                <a:cubicBezTo>
                  <a:pt x="2485" y="1336"/>
                  <a:pt x="2615" y="1403"/>
                  <a:pt x="2795" y="1403"/>
                </a:cubicBezTo>
                <a:cubicBezTo>
                  <a:pt x="2959" y="1403"/>
                  <a:pt x="3107" y="1338"/>
                  <a:pt x="3208" y="1243"/>
                </a:cubicBezTo>
                <a:cubicBezTo>
                  <a:pt x="3208" y="1384"/>
                  <a:pt x="3208" y="1384"/>
                  <a:pt x="3208" y="1384"/>
                </a:cubicBezTo>
                <a:cubicBezTo>
                  <a:pt x="3208" y="1576"/>
                  <a:pt x="3057" y="1681"/>
                  <a:pt x="2842" y="1681"/>
                </a:cubicBezTo>
                <a:cubicBezTo>
                  <a:pt x="2719" y="1681"/>
                  <a:pt x="2609" y="1624"/>
                  <a:pt x="2530" y="1557"/>
                </a:cubicBezTo>
                <a:cubicBezTo>
                  <a:pt x="2282" y="1727"/>
                  <a:pt x="2282" y="1727"/>
                  <a:pt x="2282" y="1727"/>
                </a:cubicBezTo>
                <a:cubicBezTo>
                  <a:pt x="2423" y="1865"/>
                  <a:pt x="2631" y="1957"/>
                  <a:pt x="2836" y="1957"/>
                </a:cubicBezTo>
                <a:cubicBezTo>
                  <a:pt x="3201" y="1957"/>
                  <a:pt x="3529" y="1768"/>
                  <a:pt x="3529" y="1354"/>
                </a:cubicBezTo>
                <a:cubicBezTo>
                  <a:pt x="3529" y="1239"/>
                  <a:pt x="3529" y="1239"/>
                  <a:pt x="3529" y="1239"/>
                </a:cubicBezTo>
                <a:cubicBezTo>
                  <a:pt x="3666" y="1364"/>
                  <a:pt x="3855" y="1405"/>
                  <a:pt x="4030" y="1405"/>
                </a:cubicBezTo>
                <a:cubicBezTo>
                  <a:pt x="4244" y="1405"/>
                  <a:pt x="4454" y="1320"/>
                  <a:pt x="4611" y="1164"/>
                </a:cubicBezTo>
                <a:cubicBezTo>
                  <a:pt x="4396" y="1007"/>
                  <a:pt x="4396" y="1007"/>
                  <a:pt x="4396" y="1007"/>
                </a:cubicBezTo>
                <a:cubicBezTo>
                  <a:pt x="4302" y="1091"/>
                  <a:pt x="4146" y="1146"/>
                  <a:pt x="4024" y="1146"/>
                </a:cubicBezTo>
                <a:cubicBezTo>
                  <a:pt x="3804" y="1146"/>
                  <a:pt x="3652" y="1062"/>
                  <a:pt x="3652" y="839"/>
                </a:cubicBezTo>
                <a:cubicBezTo>
                  <a:pt x="4635" y="838"/>
                  <a:pt x="4635" y="838"/>
                  <a:pt x="4635" y="838"/>
                </a:cubicBezTo>
                <a:cubicBezTo>
                  <a:pt x="4635" y="838"/>
                  <a:pt x="4644" y="714"/>
                  <a:pt x="4643" y="645"/>
                </a:cubicBezTo>
                <a:moveTo>
                  <a:pt x="4395" y="597"/>
                </a:moveTo>
                <a:cubicBezTo>
                  <a:pt x="3652" y="597"/>
                  <a:pt x="3652" y="597"/>
                  <a:pt x="3652" y="597"/>
                </a:cubicBezTo>
                <a:cubicBezTo>
                  <a:pt x="3652" y="357"/>
                  <a:pt x="3826" y="242"/>
                  <a:pt x="4022" y="242"/>
                </a:cubicBezTo>
                <a:cubicBezTo>
                  <a:pt x="4218" y="242"/>
                  <a:pt x="4395" y="360"/>
                  <a:pt x="4395" y="597"/>
                </a:cubicBezTo>
                <a:moveTo>
                  <a:pt x="2541" y="702"/>
                </a:moveTo>
                <a:cubicBezTo>
                  <a:pt x="2538" y="476"/>
                  <a:pt x="2547" y="440"/>
                  <a:pt x="2606" y="377"/>
                </a:cubicBezTo>
                <a:cubicBezTo>
                  <a:pt x="2651" y="328"/>
                  <a:pt x="2749" y="271"/>
                  <a:pt x="2882" y="271"/>
                </a:cubicBezTo>
                <a:cubicBezTo>
                  <a:pt x="3012" y="271"/>
                  <a:pt x="3097" y="328"/>
                  <a:pt x="3142" y="377"/>
                </a:cubicBezTo>
                <a:cubicBezTo>
                  <a:pt x="3200" y="440"/>
                  <a:pt x="3207" y="478"/>
                  <a:pt x="3207" y="702"/>
                </a:cubicBezTo>
                <a:cubicBezTo>
                  <a:pt x="3207" y="923"/>
                  <a:pt x="3200" y="961"/>
                  <a:pt x="3142" y="1024"/>
                </a:cubicBezTo>
                <a:cubicBezTo>
                  <a:pt x="3097" y="1073"/>
                  <a:pt x="3012" y="1130"/>
                  <a:pt x="2882" y="1130"/>
                </a:cubicBezTo>
                <a:cubicBezTo>
                  <a:pt x="2749" y="1130"/>
                  <a:pt x="2651" y="1073"/>
                  <a:pt x="2606" y="1024"/>
                </a:cubicBezTo>
                <a:cubicBezTo>
                  <a:pt x="2547" y="961"/>
                  <a:pt x="2544" y="926"/>
                  <a:pt x="2541" y="702"/>
                </a:cubicBezTo>
                <a:moveTo>
                  <a:pt x="1701" y="820"/>
                </a:moveTo>
                <a:cubicBezTo>
                  <a:pt x="2085" y="820"/>
                  <a:pt x="2085" y="820"/>
                  <a:pt x="2085" y="820"/>
                </a:cubicBezTo>
                <a:cubicBezTo>
                  <a:pt x="2085" y="920"/>
                  <a:pt x="2085" y="920"/>
                  <a:pt x="2085" y="920"/>
                </a:cubicBezTo>
                <a:cubicBezTo>
                  <a:pt x="2085" y="1133"/>
                  <a:pt x="1994" y="1157"/>
                  <a:pt x="1726" y="1157"/>
                </a:cubicBezTo>
                <a:cubicBezTo>
                  <a:pt x="1509" y="1157"/>
                  <a:pt x="1424" y="1076"/>
                  <a:pt x="1424" y="984"/>
                </a:cubicBezTo>
                <a:cubicBezTo>
                  <a:pt x="1424" y="884"/>
                  <a:pt x="1512" y="820"/>
                  <a:pt x="1701" y="820"/>
                </a:cubicBezTo>
                <a:moveTo>
                  <a:pt x="1263" y="250"/>
                </a:moveTo>
                <a:cubicBezTo>
                  <a:pt x="1398" y="387"/>
                  <a:pt x="1398" y="387"/>
                  <a:pt x="1398" y="387"/>
                </a:cubicBezTo>
                <a:cubicBezTo>
                  <a:pt x="1482" y="310"/>
                  <a:pt x="1590" y="261"/>
                  <a:pt x="1757" y="261"/>
                </a:cubicBezTo>
                <a:cubicBezTo>
                  <a:pt x="1987" y="261"/>
                  <a:pt x="2085" y="307"/>
                  <a:pt x="2085" y="437"/>
                </a:cubicBezTo>
                <a:cubicBezTo>
                  <a:pt x="2085" y="576"/>
                  <a:pt x="2085" y="576"/>
                  <a:pt x="2085" y="576"/>
                </a:cubicBezTo>
                <a:cubicBezTo>
                  <a:pt x="1641" y="576"/>
                  <a:pt x="1641" y="576"/>
                  <a:pt x="1641" y="576"/>
                </a:cubicBezTo>
                <a:cubicBezTo>
                  <a:pt x="1470" y="576"/>
                  <a:pt x="1340" y="623"/>
                  <a:pt x="1253" y="698"/>
                </a:cubicBezTo>
                <a:cubicBezTo>
                  <a:pt x="1179" y="626"/>
                  <a:pt x="1064" y="580"/>
                  <a:pt x="901" y="570"/>
                </a:cubicBezTo>
                <a:cubicBezTo>
                  <a:pt x="636" y="554"/>
                  <a:pt x="636" y="554"/>
                  <a:pt x="636" y="554"/>
                </a:cubicBezTo>
                <a:cubicBezTo>
                  <a:pt x="475" y="543"/>
                  <a:pt x="425" y="484"/>
                  <a:pt x="425" y="424"/>
                </a:cubicBezTo>
                <a:cubicBezTo>
                  <a:pt x="425" y="330"/>
                  <a:pt x="494" y="259"/>
                  <a:pt x="699" y="259"/>
                </a:cubicBezTo>
                <a:cubicBezTo>
                  <a:pt x="872" y="259"/>
                  <a:pt x="1001" y="311"/>
                  <a:pt x="1127" y="386"/>
                </a:cubicBezTo>
                <a:lnTo>
                  <a:pt x="1263" y="2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3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Dark Green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27601"/>
            <a:ext cx="6334125" cy="31910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"/>
          <p:cNvSpPr>
            <a:spLocks noChangeAspect="1" noEditPoints="1"/>
          </p:cNvSpPr>
          <p:nvPr userDrawn="1"/>
        </p:nvSpPr>
        <p:spPr bwMode="auto">
          <a:xfrm>
            <a:off x="7707600" y="334800"/>
            <a:ext cx="1112400" cy="430271"/>
          </a:xfrm>
          <a:custGeom>
            <a:avLst/>
            <a:gdLst>
              <a:gd name="T0" fmla="*/ 3988 w 4644"/>
              <a:gd name="T1" fmla="*/ 0 h 1957"/>
              <a:gd name="T2" fmla="*/ 3529 w 4644"/>
              <a:gd name="T3" fmla="*/ 16 h 1957"/>
              <a:gd name="T4" fmla="*/ 3208 w 4644"/>
              <a:gd name="T5" fmla="*/ 162 h 1957"/>
              <a:gd name="T6" fmla="*/ 2373 w 4644"/>
              <a:gd name="T7" fmla="*/ 168 h 1957"/>
              <a:gd name="T8" fmla="*/ 1742 w 4644"/>
              <a:gd name="T9" fmla="*/ 1 h 1957"/>
              <a:gd name="T10" fmla="*/ 699 w 4644"/>
              <a:gd name="T11" fmla="*/ 0 h 1957"/>
              <a:gd name="T12" fmla="*/ 564 w 4644"/>
              <a:gd name="T13" fmla="*/ 811 h 1957"/>
              <a:gd name="T14" fmla="*/ 1042 w 4644"/>
              <a:gd name="T15" fmla="*/ 967 h 1957"/>
              <a:gd name="T16" fmla="*/ 224 w 4644"/>
              <a:gd name="T17" fmla="*/ 967 h 1957"/>
              <a:gd name="T18" fmla="*/ 702 w 4644"/>
              <a:gd name="T19" fmla="*/ 1403 h 1957"/>
              <a:gd name="T20" fmla="*/ 1685 w 4644"/>
              <a:gd name="T21" fmla="*/ 1404 h 1957"/>
              <a:gd name="T22" fmla="*/ 2085 w 4644"/>
              <a:gd name="T23" fmla="*/ 1266 h 1957"/>
              <a:gd name="T24" fmla="*/ 2406 w 4644"/>
              <a:gd name="T25" fmla="*/ 1406 h 1957"/>
              <a:gd name="T26" fmla="*/ 2795 w 4644"/>
              <a:gd name="T27" fmla="*/ 1403 h 1957"/>
              <a:gd name="T28" fmla="*/ 3208 w 4644"/>
              <a:gd name="T29" fmla="*/ 1384 h 1957"/>
              <a:gd name="T30" fmla="*/ 2530 w 4644"/>
              <a:gd name="T31" fmla="*/ 1557 h 1957"/>
              <a:gd name="T32" fmla="*/ 2836 w 4644"/>
              <a:gd name="T33" fmla="*/ 1957 h 1957"/>
              <a:gd name="T34" fmla="*/ 3529 w 4644"/>
              <a:gd name="T35" fmla="*/ 1239 h 1957"/>
              <a:gd name="T36" fmla="*/ 4611 w 4644"/>
              <a:gd name="T37" fmla="*/ 1164 h 1957"/>
              <a:gd name="T38" fmla="*/ 4024 w 4644"/>
              <a:gd name="T39" fmla="*/ 1146 h 1957"/>
              <a:gd name="T40" fmla="*/ 4635 w 4644"/>
              <a:gd name="T41" fmla="*/ 838 h 1957"/>
              <a:gd name="T42" fmla="*/ 4395 w 4644"/>
              <a:gd name="T43" fmla="*/ 597 h 1957"/>
              <a:gd name="T44" fmla="*/ 4022 w 4644"/>
              <a:gd name="T45" fmla="*/ 242 h 1957"/>
              <a:gd name="T46" fmla="*/ 2541 w 4644"/>
              <a:gd name="T47" fmla="*/ 702 h 1957"/>
              <a:gd name="T48" fmla="*/ 2882 w 4644"/>
              <a:gd name="T49" fmla="*/ 271 h 1957"/>
              <a:gd name="T50" fmla="*/ 3207 w 4644"/>
              <a:gd name="T51" fmla="*/ 702 h 1957"/>
              <a:gd name="T52" fmla="*/ 2882 w 4644"/>
              <a:gd name="T53" fmla="*/ 1130 h 1957"/>
              <a:gd name="T54" fmla="*/ 2541 w 4644"/>
              <a:gd name="T55" fmla="*/ 702 h 1957"/>
              <a:gd name="T56" fmla="*/ 2085 w 4644"/>
              <a:gd name="T57" fmla="*/ 820 h 1957"/>
              <a:gd name="T58" fmla="*/ 1726 w 4644"/>
              <a:gd name="T59" fmla="*/ 1157 h 1957"/>
              <a:gd name="T60" fmla="*/ 1701 w 4644"/>
              <a:gd name="T61" fmla="*/ 820 h 1957"/>
              <a:gd name="T62" fmla="*/ 1398 w 4644"/>
              <a:gd name="T63" fmla="*/ 387 h 1957"/>
              <a:gd name="T64" fmla="*/ 2085 w 4644"/>
              <a:gd name="T65" fmla="*/ 437 h 1957"/>
              <a:gd name="T66" fmla="*/ 1641 w 4644"/>
              <a:gd name="T67" fmla="*/ 576 h 1957"/>
              <a:gd name="T68" fmla="*/ 901 w 4644"/>
              <a:gd name="T69" fmla="*/ 570 h 1957"/>
              <a:gd name="T70" fmla="*/ 425 w 4644"/>
              <a:gd name="T71" fmla="*/ 424 h 1957"/>
              <a:gd name="T72" fmla="*/ 1127 w 4644"/>
              <a:gd name="T73" fmla="*/ 386 h 1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644" h="1957">
                <a:moveTo>
                  <a:pt x="4643" y="645"/>
                </a:moveTo>
                <a:cubicBezTo>
                  <a:pt x="4641" y="241"/>
                  <a:pt x="4339" y="0"/>
                  <a:pt x="3988" y="0"/>
                </a:cubicBezTo>
                <a:cubicBezTo>
                  <a:pt x="3827" y="0"/>
                  <a:pt x="3656" y="47"/>
                  <a:pt x="3529" y="167"/>
                </a:cubicBezTo>
                <a:cubicBezTo>
                  <a:pt x="3529" y="16"/>
                  <a:pt x="3529" y="16"/>
                  <a:pt x="3529" y="16"/>
                </a:cubicBezTo>
                <a:cubicBezTo>
                  <a:pt x="3208" y="16"/>
                  <a:pt x="3208" y="16"/>
                  <a:pt x="3208" y="16"/>
                </a:cubicBezTo>
                <a:cubicBezTo>
                  <a:pt x="3208" y="162"/>
                  <a:pt x="3208" y="162"/>
                  <a:pt x="3208" y="162"/>
                </a:cubicBezTo>
                <a:cubicBezTo>
                  <a:pt x="3088" y="54"/>
                  <a:pt x="2959" y="0"/>
                  <a:pt x="2795" y="0"/>
                </a:cubicBezTo>
                <a:cubicBezTo>
                  <a:pt x="2587" y="0"/>
                  <a:pt x="2445" y="89"/>
                  <a:pt x="2373" y="168"/>
                </a:cubicBezTo>
                <a:cubicBezTo>
                  <a:pt x="2360" y="182"/>
                  <a:pt x="2349" y="195"/>
                  <a:pt x="2339" y="209"/>
                </a:cubicBezTo>
                <a:cubicBezTo>
                  <a:pt x="2235" y="58"/>
                  <a:pt x="2019" y="1"/>
                  <a:pt x="1742" y="1"/>
                </a:cubicBezTo>
                <a:cubicBezTo>
                  <a:pt x="1534" y="1"/>
                  <a:pt x="1379" y="38"/>
                  <a:pt x="1262" y="144"/>
                </a:cubicBezTo>
                <a:cubicBezTo>
                  <a:pt x="1117" y="55"/>
                  <a:pt x="943" y="0"/>
                  <a:pt x="699" y="0"/>
                </a:cubicBezTo>
                <a:cubicBezTo>
                  <a:pt x="362" y="0"/>
                  <a:pt x="104" y="143"/>
                  <a:pt x="104" y="422"/>
                </a:cubicBezTo>
                <a:cubicBezTo>
                  <a:pt x="104" y="657"/>
                  <a:pt x="299" y="792"/>
                  <a:pt x="564" y="811"/>
                </a:cubicBezTo>
                <a:cubicBezTo>
                  <a:pt x="847" y="832"/>
                  <a:pt x="847" y="832"/>
                  <a:pt x="847" y="832"/>
                </a:cubicBezTo>
                <a:cubicBezTo>
                  <a:pt x="957" y="840"/>
                  <a:pt x="1042" y="870"/>
                  <a:pt x="1042" y="967"/>
                </a:cubicBezTo>
                <a:cubicBezTo>
                  <a:pt x="1042" y="1084"/>
                  <a:pt x="910" y="1143"/>
                  <a:pt x="727" y="1143"/>
                </a:cubicBezTo>
                <a:cubicBezTo>
                  <a:pt x="513" y="1143"/>
                  <a:pt x="362" y="1084"/>
                  <a:pt x="224" y="967"/>
                </a:cubicBezTo>
                <a:cubicBezTo>
                  <a:pt x="0" y="1157"/>
                  <a:pt x="0" y="1157"/>
                  <a:pt x="0" y="1157"/>
                </a:cubicBezTo>
                <a:cubicBezTo>
                  <a:pt x="205" y="1322"/>
                  <a:pt x="444" y="1403"/>
                  <a:pt x="702" y="1403"/>
                </a:cubicBezTo>
                <a:cubicBezTo>
                  <a:pt x="921" y="1403"/>
                  <a:pt x="1112" y="1349"/>
                  <a:pt x="1232" y="1250"/>
                </a:cubicBezTo>
                <a:cubicBezTo>
                  <a:pt x="1327" y="1345"/>
                  <a:pt x="1482" y="1404"/>
                  <a:pt x="1685" y="1404"/>
                </a:cubicBezTo>
                <a:cubicBezTo>
                  <a:pt x="1902" y="1404"/>
                  <a:pt x="2012" y="1361"/>
                  <a:pt x="2079" y="1266"/>
                </a:cubicBezTo>
                <a:cubicBezTo>
                  <a:pt x="2085" y="1266"/>
                  <a:pt x="2085" y="1266"/>
                  <a:pt x="2085" y="1266"/>
                </a:cubicBezTo>
                <a:cubicBezTo>
                  <a:pt x="2085" y="1406"/>
                  <a:pt x="2085" y="1406"/>
                  <a:pt x="2085" y="1406"/>
                </a:cubicBezTo>
                <a:cubicBezTo>
                  <a:pt x="2406" y="1406"/>
                  <a:pt x="2406" y="1406"/>
                  <a:pt x="2406" y="1406"/>
                </a:cubicBezTo>
                <a:cubicBezTo>
                  <a:pt x="2406" y="1267"/>
                  <a:pt x="2406" y="1267"/>
                  <a:pt x="2406" y="1267"/>
                </a:cubicBezTo>
                <a:cubicBezTo>
                  <a:pt x="2485" y="1336"/>
                  <a:pt x="2615" y="1403"/>
                  <a:pt x="2795" y="1403"/>
                </a:cubicBezTo>
                <a:cubicBezTo>
                  <a:pt x="2959" y="1403"/>
                  <a:pt x="3107" y="1338"/>
                  <a:pt x="3208" y="1243"/>
                </a:cubicBezTo>
                <a:cubicBezTo>
                  <a:pt x="3208" y="1384"/>
                  <a:pt x="3208" y="1384"/>
                  <a:pt x="3208" y="1384"/>
                </a:cubicBezTo>
                <a:cubicBezTo>
                  <a:pt x="3208" y="1576"/>
                  <a:pt x="3057" y="1681"/>
                  <a:pt x="2842" y="1681"/>
                </a:cubicBezTo>
                <a:cubicBezTo>
                  <a:pt x="2719" y="1681"/>
                  <a:pt x="2609" y="1624"/>
                  <a:pt x="2530" y="1557"/>
                </a:cubicBezTo>
                <a:cubicBezTo>
                  <a:pt x="2282" y="1727"/>
                  <a:pt x="2282" y="1727"/>
                  <a:pt x="2282" y="1727"/>
                </a:cubicBezTo>
                <a:cubicBezTo>
                  <a:pt x="2423" y="1865"/>
                  <a:pt x="2631" y="1957"/>
                  <a:pt x="2836" y="1957"/>
                </a:cubicBezTo>
                <a:cubicBezTo>
                  <a:pt x="3201" y="1957"/>
                  <a:pt x="3529" y="1768"/>
                  <a:pt x="3529" y="1354"/>
                </a:cubicBezTo>
                <a:cubicBezTo>
                  <a:pt x="3529" y="1239"/>
                  <a:pt x="3529" y="1239"/>
                  <a:pt x="3529" y="1239"/>
                </a:cubicBezTo>
                <a:cubicBezTo>
                  <a:pt x="3666" y="1364"/>
                  <a:pt x="3855" y="1405"/>
                  <a:pt x="4030" y="1405"/>
                </a:cubicBezTo>
                <a:cubicBezTo>
                  <a:pt x="4244" y="1405"/>
                  <a:pt x="4454" y="1320"/>
                  <a:pt x="4611" y="1164"/>
                </a:cubicBezTo>
                <a:cubicBezTo>
                  <a:pt x="4396" y="1007"/>
                  <a:pt x="4396" y="1007"/>
                  <a:pt x="4396" y="1007"/>
                </a:cubicBezTo>
                <a:cubicBezTo>
                  <a:pt x="4302" y="1091"/>
                  <a:pt x="4146" y="1146"/>
                  <a:pt x="4024" y="1146"/>
                </a:cubicBezTo>
                <a:cubicBezTo>
                  <a:pt x="3804" y="1146"/>
                  <a:pt x="3652" y="1062"/>
                  <a:pt x="3652" y="839"/>
                </a:cubicBezTo>
                <a:cubicBezTo>
                  <a:pt x="4635" y="838"/>
                  <a:pt x="4635" y="838"/>
                  <a:pt x="4635" y="838"/>
                </a:cubicBezTo>
                <a:cubicBezTo>
                  <a:pt x="4635" y="838"/>
                  <a:pt x="4644" y="714"/>
                  <a:pt x="4643" y="645"/>
                </a:cubicBezTo>
                <a:moveTo>
                  <a:pt x="4395" y="597"/>
                </a:moveTo>
                <a:cubicBezTo>
                  <a:pt x="3652" y="597"/>
                  <a:pt x="3652" y="597"/>
                  <a:pt x="3652" y="597"/>
                </a:cubicBezTo>
                <a:cubicBezTo>
                  <a:pt x="3652" y="357"/>
                  <a:pt x="3826" y="242"/>
                  <a:pt x="4022" y="242"/>
                </a:cubicBezTo>
                <a:cubicBezTo>
                  <a:pt x="4218" y="242"/>
                  <a:pt x="4395" y="360"/>
                  <a:pt x="4395" y="597"/>
                </a:cubicBezTo>
                <a:moveTo>
                  <a:pt x="2541" y="702"/>
                </a:moveTo>
                <a:cubicBezTo>
                  <a:pt x="2538" y="476"/>
                  <a:pt x="2547" y="440"/>
                  <a:pt x="2606" y="377"/>
                </a:cubicBezTo>
                <a:cubicBezTo>
                  <a:pt x="2651" y="328"/>
                  <a:pt x="2749" y="271"/>
                  <a:pt x="2882" y="271"/>
                </a:cubicBezTo>
                <a:cubicBezTo>
                  <a:pt x="3012" y="271"/>
                  <a:pt x="3097" y="328"/>
                  <a:pt x="3142" y="377"/>
                </a:cubicBezTo>
                <a:cubicBezTo>
                  <a:pt x="3200" y="440"/>
                  <a:pt x="3207" y="478"/>
                  <a:pt x="3207" y="702"/>
                </a:cubicBezTo>
                <a:cubicBezTo>
                  <a:pt x="3207" y="923"/>
                  <a:pt x="3200" y="961"/>
                  <a:pt x="3142" y="1024"/>
                </a:cubicBezTo>
                <a:cubicBezTo>
                  <a:pt x="3097" y="1073"/>
                  <a:pt x="3012" y="1130"/>
                  <a:pt x="2882" y="1130"/>
                </a:cubicBezTo>
                <a:cubicBezTo>
                  <a:pt x="2749" y="1130"/>
                  <a:pt x="2651" y="1073"/>
                  <a:pt x="2606" y="1024"/>
                </a:cubicBezTo>
                <a:cubicBezTo>
                  <a:pt x="2547" y="961"/>
                  <a:pt x="2544" y="926"/>
                  <a:pt x="2541" y="702"/>
                </a:cubicBezTo>
                <a:moveTo>
                  <a:pt x="1701" y="820"/>
                </a:moveTo>
                <a:cubicBezTo>
                  <a:pt x="2085" y="820"/>
                  <a:pt x="2085" y="820"/>
                  <a:pt x="2085" y="820"/>
                </a:cubicBezTo>
                <a:cubicBezTo>
                  <a:pt x="2085" y="920"/>
                  <a:pt x="2085" y="920"/>
                  <a:pt x="2085" y="920"/>
                </a:cubicBezTo>
                <a:cubicBezTo>
                  <a:pt x="2085" y="1133"/>
                  <a:pt x="1994" y="1157"/>
                  <a:pt x="1726" y="1157"/>
                </a:cubicBezTo>
                <a:cubicBezTo>
                  <a:pt x="1509" y="1157"/>
                  <a:pt x="1424" y="1076"/>
                  <a:pt x="1424" y="984"/>
                </a:cubicBezTo>
                <a:cubicBezTo>
                  <a:pt x="1424" y="884"/>
                  <a:pt x="1512" y="820"/>
                  <a:pt x="1701" y="820"/>
                </a:cubicBezTo>
                <a:moveTo>
                  <a:pt x="1263" y="250"/>
                </a:moveTo>
                <a:cubicBezTo>
                  <a:pt x="1398" y="387"/>
                  <a:pt x="1398" y="387"/>
                  <a:pt x="1398" y="387"/>
                </a:cubicBezTo>
                <a:cubicBezTo>
                  <a:pt x="1482" y="310"/>
                  <a:pt x="1590" y="261"/>
                  <a:pt x="1757" y="261"/>
                </a:cubicBezTo>
                <a:cubicBezTo>
                  <a:pt x="1987" y="261"/>
                  <a:pt x="2085" y="307"/>
                  <a:pt x="2085" y="437"/>
                </a:cubicBezTo>
                <a:cubicBezTo>
                  <a:pt x="2085" y="576"/>
                  <a:pt x="2085" y="576"/>
                  <a:pt x="2085" y="576"/>
                </a:cubicBezTo>
                <a:cubicBezTo>
                  <a:pt x="1641" y="576"/>
                  <a:pt x="1641" y="576"/>
                  <a:pt x="1641" y="576"/>
                </a:cubicBezTo>
                <a:cubicBezTo>
                  <a:pt x="1470" y="576"/>
                  <a:pt x="1340" y="623"/>
                  <a:pt x="1253" y="698"/>
                </a:cubicBezTo>
                <a:cubicBezTo>
                  <a:pt x="1179" y="626"/>
                  <a:pt x="1064" y="580"/>
                  <a:pt x="901" y="570"/>
                </a:cubicBezTo>
                <a:cubicBezTo>
                  <a:pt x="636" y="554"/>
                  <a:pt x="636" y="554"/>
                  <a:pt x="636" y="554"/>
                </a:cubicBezTo>
                <a:cubicBezTo>
                  <a:pt x="475" y="543"/>
                  <a:pt x="425" y="484"/>
                  <a:pt x="425" y="424"/>
                </a:cubicBezTo>
                <a:cubicBezTo>
                  <a:pt x="425" y="330"/>
                  <a:pt x="494" y="259"/>
                  <a:pt x="699" y="259"/>
                </a:cubicBezTo>
                <a:cubicBezTo>
                  <a:pt x="872" y="259"/>
                  <a:pt x="1001" y="311"/>
                  <a:pt x="1127" y="386"/>
                </a:cubicBezTo>
                <a:lnTo>
                  <a:pt x="1263" y="2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56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Light Green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4567"/>
            <a:ext cx="6334125" cy="31992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"/>
          <p:cNvSpPr>
            <a:spLocks noChangeAspect="1" noEditPoints="1"/>
          </p:cNvSpPr>
          <p:nvPr userDrawn="1"/>
        </p:nvSpPr>
        <p:spPr bwMode="auto">
          <a:xfrm>
            <a:off x="7707600" y="334800"/>
            <a:ext cx="1112400" cy="430271"/>
          </a:xfrm>
          <a:custGeom>
            <a:avLst/>
            <a:gdLst>
              <a:gd name="T0" fmla="*/ 3988 w 4644"/>
              <a:gd name="T1" fmla="*/ 0 h 1957"/>
              <a:gd name="T2" fmla="*/ 3529 w 4644"/>
              <a:gd name="T3" fmla="*/ 16 h 1957"/>
              <a:gd name="T4" fmla="*/ 3208 w 4644"/>
              <a:gd name="T5" fmla="*/ 162 h 1957"/>
              <a:gd name="T6" fmla="*/ 2373 w 4644"/>
              <a:gd name="T7" fmla="*/ 168 h 1957"/>
              <a:gd name="T8" fmla="*/ 1742 w 4644"/>
              <a:gd name="T9" fmla="*/ 1 h 1957"/>
              <a:gd name="T10" fmla="*/ 699 w 4644"/>
              <a:gd name="T11" fmla="*/ 0 h 1957"/>
              <a:gd name="T12" fmla="*/ 564 w 4644"/>
              <a:gd name="T13" fmla="*/ 811 h 1957"/>
              <a:gd name="T14" fmla="*/ 1042 w 4644"/>
              <a:gd name="T15" fmla="*/ 967 h 1957"/>
              <a:gd name="T16" fmla="*/ 224 w 4644"/>
              <a:gd name="T17" fmla="*/ 967 h 1957"/>
              <a:gd name="T18" fmla="*/ 702 w 4644"/>
              <a:gd name="T19" fmla="*/ 1403 h 1957"/>
              <a:gd name="T20" fmla="*/ 1685 w 4644"/>
              <a:gd name="T21" fmla="*/ 1404 h 1957"/>
              <a:gd name="T22" fmla="*/ 2085 w 4644"/>
              <a:gd name="T23" fmla="*/ 1266 h 1957"/>
              <a:gd name="T24" fmla="*/ 2406 w 4644"/>
              <a:gd name="T25" fmla="*/ 1406 h 1957"/>
              <a:gd name="T26" fmla="*/ 2795 w 4644"/>
              <a:gd name="T27" fmla="*/ 1403 h 1957"/>
              <a:gd name="T28" fmla="*/ 3208 w 4644"/>
              <a:gd name="T29" fmla="*/ 1384 h 1957"/>
              <a:gd name="T30" fmla="*/ 2530 w 4644"/>
              <a:gd name="T31" fmla="*/ 1557 h 1957"/>
              <a:gd name="T32" fmla="*/ 2836 w 4644"/>
              <a:gd name="T33" fmla="*/ 1957 h 1957"/>
              <a:gd name="T34" fmla="*/ 3529 w 4644"/>
              <a:gd name="T35" fmla="*/ 1239 h 1957"/>
              <a:gd name="T36" fmla="*/ 4611 w 4644"/>
              <a:gd name="T37" fmla="*/ 1164 h 1957"/>
              <a:gd name="T38" fmla="*/ 4024 w 4644"/>
              <a:gd name="T39" fmla="*/ 1146 h 1957"/>
              <a:gd name="T40" fmla="*/ 4635 w 4644"/>
              <a:gd name="T41" fmla="*/ 838 h 1957"/>
              <a:gd name="T42" fmla="*/ 4395 w 4644"/>
              <a:gd name="T43" fmla="*/ 597 h 1957"/>
              <a:gd name="T44" fmla="*/ 4022 w 4644"/>
              <a:gd name="T45" fmla="*/ 242 h 1957"/>
              <a:gd name="T46" fmla="*/ 2541 w 4644"/>
              <a:gd name="T47" fmla="*/ 702 h 1957"/>
              <a:gd name="T48" fmla="*/ 2882 w 4644"/>
              <a:gd name="T49" fmla="*/ 271 h 1957"/>
              <a:gd name="T50" fmla="*/ 3207 w 4644"/>
              <a:gd name="T51" fmla="*/ 702 h 1957"/>
              <a:gd name="T52" fmla="*/ 2882 w 4644"/>
              <a:gd name="T53" fmla="*/ 1130 h 1957"/>
              <a:gd name="T54" fmla="*/ 2541 w 4644"/>
              <a:gd name="T55" fmla="*/ 702 h 1957"/>
              <a:gd name="T56" fmla="*/ 2085 w 4644"/>
              <a:gd name="T57" fmla="*/ 820 h 1957"/>
              <a:gd name="T58" fmla="*/ 1726 w 4644"/>
              <a:gd name="T59" fmla="*/ 1157 h 1957"/>
              <a:gd name="T60" fmla="*/ 1701 w 4644"/>
              <a:gd name="T61" fmla="*/ 820 h 1957"/>
              <a:gd name="T62" fmla="*/ 1398 w 4644"/>
              <a:gd name="T63" fmla="*/ 387 h 1957"/>
              <a:gd name="T64" fmla="*/ 2085 w 4644"/>
              <a:gd name="T65" fmla="*/ 437 h 1957"/>
              <a:gd name="T66" fmla="*/ 1641 w 4644"/>
              <a:gd name="T67" fmla="*/ 576 h 1957"/>
              <a:gd name="T68" fmla="*/ 901 w 4644"/>
              <a:gd name="T69" fmla="*/ 570 h 1957"/>
              <a:gd name="T70" fmla="*/ 425 w 4644"/>
              <a:gd name="T71" fmla="*/ 424 h 1957"/>
              <a:gd name="T72" fmla="*/ 1127 w 4644"/>
              <a:gd name="T73" fmla="*/ 386 h 1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644" h="1957">
                <a:moveTo>
                  <a:pt x="4643" y="645"/>
                </a:moveTo>
                <a:cubicBezTo>
                  <a:pt x="4641" y="241"/>
                  <a:pt x="4339" y="0"/>
                  <a:pt x="3988" y="0"/>
                </a:cubicBezTo>
                <a:cubicBezTo>
                  <a:pt x="3827" y="0"/>
                  <a:pt x="3656" y="47"/>
                  <a:pt x="3529" y="167"/>
                </a:cubicBezTo>
                <a:cubicBezTo>
                  <a:pt x="3529" y="16"/>
                  <a:pt x="3529" y="16"/>
                  <a:pt x="3529" y="16"/>
                </a:cubicBezTo>
                <a:cubicBezTo>
                  <a:pt x="3208" y="16"/>
                  <a:pt x="3208" y="16"/>
                  <a:pt x="3208" y="16"/>
                </a:cubicBezTo>
                <a:cubicBezTo>
                  <a:pt x="3208" y="162"/>
                  <a:pt x="3208" y="162"/>
                  <a:pt x="3208" y="162"/>
                </a:cubicBezTo>
                <a:cubicBezTo>
                  <a:pt x="3088" y="54"/>
                  <a:pt x="2959" y="0"/>
                  <a:pt x="2795" y="0"/>
                </a:cubicBezTo>
                <a:cubicBezTo>
                  <a:pt x="2587" y="0"/>
                  <a:pt x="2445" y="89"/>
                  <a:pt x="2373" y="168"/>
                </a:cubicBezTo>
                <a:cubicBezTo>
                  <a:pt x="2360" y="182"/>
                  <a:pt x="2349" y="195"/>
                  <a:pt x="2339" y="209"/>
                </a:cubicBezTo>
                <a:cubicBezTo>
                  <a:pt x="2235" y="58"/>
                  <a:pt x="2019" y="1"/>
                  <a:pt x="1742" y="1"/>
                </a:cubicBezTo>
                <a:cubicBezTo>
                  <a:pt x="1534" y="1"/>
                  <a:pt x="1379" y="38"/>
                  <a:pt x="1262" y="144"/>
                </a:cubicBezTo>
                <a:cubicBezTo>
                  <a:pt x="1117" y="55"/>
                  <a:pt x="943" y="0"/>
                  <a:pt x="699" y="0"/>
                </a:cubicBezTo>
                <a:cubicBezTo>
                  <a:pt x="362" y="0"/>
                  <a:pt x="104" y="143"/>
                  <a:pt x="104" y="422"/>
                </a:cubicBezTo>
                <a:cubicBezTo>
                  <a:pt x="104" y="657"/>
                  <a:pt x="299" y="792"/>
                  <a:pt x="564" y="811"/>
                </a:cubicBezTo>
                <a:cubicBezTo>
                  <a:pt x="847" y="832"/>
                  <a:pt x="847" y="832"/>
                  <a:pt x="847" y="832"/>
                </a:cubicBezTo>
                <a:cubicBezTo>
                  <a:pt x="957" y="840"/>
                  <a:pt x="1042" y="870"/>
                  <a:pt x="1042" y="967"/>
                </a:cubicBezTo>
                <a:cubicBezTo>
                  <a:pt x="1042" y="1084"/>
                  <a:pt x="910" y="1143"/>
                  <a:pt x="727" y="1143"/>
                </a:cubicBezTo>
                <a:cubicBezTo>
                  <a:pt x="513" y="1143"/>
                  <a:pt x="362" y="1084"/>
                  <a:pt x="224" y="967"/>
                </a:cubicBezTo>
                <a:cubicBezTo>
                  <a:pt x="0" y="1157"/>
                  <a:pt x="0" y="1157"/>
                  <a:pt x="0" y="1157"/>
                </a:cubicBezTo>
                <a:cubicBezTo>
                  <a:pt x="205" y="1322"/>
                  <a:pt x="444" y="1403"/>
                  <a:pt x="702" y="1403"/>
                </a:cubicBezTo>
                <a:cubicBezTo>
                  <a:pt x="921" y="1403"/>
                  <a:pt x="1112" y="1349"/>
                  <a:pt x="1232" y="1250"/>
                </a:cubicBezTo>
                <a:cubicBezTo>
                  <a:pt x="1327" y="1345"/>
                  <a:pt x="1482" y="1404"/>
                  <a:pt x="1685" y="1404"/>
                </a:cubicBezTo>
                <a:cubicBezTo>
                  <a:pt x="1902" y="1404"/>
                  <a:pt x="2012" y="1361"/>
                  <a:pt x="2079" y="1266"/>
                </a:cubicBezTo>
                <a:cubicBezTo>
                  <a:pt x="2085" y="1266"/>
                  <a:pt x="2085" y="1266"/>
                  <a:pt x="2085" y="1266"/>
                </a:cubicBezTo>
                <a:cubicBezTo>
                  <a:pt x="2085" y="1406"/>
                  <a:pt x="2085" y="1406"/>
                  <a:pt x="2085" y="1406"/>
                </a:cubicBezTo>
                <a:cubicBezTo>
                  <a:pt x="2406" y="1406"/>
                  <a:pt x="2406" y="1406"/>
                  <a:pt x="2406" y="1406"/>
                </a:cubicBezTo>
                <a:cubicBezTo>
                  <a:pt x="2406" y="1267"/>
                  <a:pt x="2406" y="1267"/>
                  <a:pt x="2406" y="1267"/>
                </a:cubicBezTo>
                <a:cubicBezTo>
                  <a:pt x="2485" y="1336"/>
                  <a:pt x="2615" y="1403"/>
                  <a:pt x="2795" y="1403"/>
                </a:cubicBezTo>
                <a:cubicBezTo>
                  <a:pt x="2959" y="1403"/>
                  <a:pt x="3107" y="1338"/>
                  <a:pt x="3208" y="1243"/>
                </a:cubicBezTo>
                <a:cubicBezTo>
                  <a:pt x="3208" y="1384"/>
                  <a:pt x="3208" y="1384"/>
                  <a:pt x="3208" y="1384"/>
                </a:cubicBezTo>
                <a:cubicBezTo>
                  <a:pt x="3208" y="1576"/>
                  <a:pt x="3057" y="1681"/>
                  <a:pt x="2842" y="1681"/>
                </a:cubicBezTo>
                <a:cubicBezTo>
                  <a:pt x="2719" y="1681"/>
                  <a:pt x="2609" y="1624"/>
                  <a:pt x="2530" y="1557"/>
                </a:cubicBezTo>
                <a:cubicBezTo>
                  <a:pt x="2282" y="1727"/>
                  <a:pt x="2282" y="1727"/>
                  <a:pt x="2282" y="1727"/>
                </a:cubicBezTo>
                <a:cubicBezTo>
                  <a:pt x="2423" y="1865"/>
                  <a:pt x="2631" y="1957"/>
                  <a:pt x="2836" y="1957"/>
                </a:cubicBezTo>
                <a:cubicBezTo>
                  <a:pt x="3201" y="1957"/>
                  <a:pt x="3529" y="1768"/>
                  <a:pt x="3529" y="1354"/>
                </a:cubicBezTo>
                <a:cubicBezTo>
                  <a:pt x="3529" y="1239"/>
                  <a:pt x="3529" y="1239"/>
                  <a:pt x="3529" y="1239"/>
                </a:cubicBezTo>
                <a:cubicBezTo>
                  <a:pt x="3666" y="1364"/>
                  <a:pt x="3855" y="1405"/>
                  <a:pt x="4030" y="1405"/>
                </a:cubicBezTo>
                <a:cubicBezTo>
                  <a:pt x="4244" y="1405"/>
                  <a:pt x="4454" y="1320"/>
                  <a:pt x="4611" y="1164"/>
                </a:cubicBezTo>
                <a:cubicBezTo>
                  <a:pt x="4396" y="1007"/>
                  <a:pt x="4396" y="1007"/>
                  <a:pt x="4396" y="1007"/>
                </a:cubicBezTo>
                <a:cubicBezTo>
                  <a:pt x="4302" y="1091"/>
                  <a:pt x="4146" y="1146"/>
                  <a:pt x="4024" y="1146"/>
                </a:cubicBezTo>
                <a:cubicBezTo>
                  <a:pt x="3804" y="1146"/>
                  <a:pt x="3652" y="1062"/>
                  <a:pt x="3652" y="839"/>
                </a:cubicBezTo>
                <a:cubicBezTo>
                  <a:pt x="4635" y="838"/>
                  <a:pt x="4635" y="838"/>
                  <a:pt x="4635" y="838"/>
                </a:cubicBezTo>
                <a:cubicBezTo>
                  <a:pt x="4635" y="838"/>
                  <a:pt x="4644" y="714"/>
                  <a:pt x="4643" y="645"/>
                </a:cubicBezTo>
                <a:moveTo>
                  <a:pt x="4395" y="597"/>
                </a:moveTo>
                <a:cubicBezTo>
                  <a:pt x="3652" y="597"/>
                  <a:pt x="3652" y="597"/>
                  <a:pt x="3652" y="597"/>
                </a:cubicBezTo>
                <a:cubicBezTo>
                  <a:pt x="3652" y="357"/>
                  <a:pt x="3826" y="242"/>
                  <a:pt x="4022" y="242"/>
                </a:cubicBezTo>
                <a:cubicBezTo>
                  <a:pt x="4218" y="242"/>
                  <a:pt x="4395" y="360"/>
                  <a:pt x="4395" y="597"/>
                </a:cubicBezTo>
                <a:moveTo>
                  <a:pt x="2541" y="702"/>
                </a:moveTo>
                <a:cubicBezTo>
                  <a:pt x="2538" y="476"/>
                  <a:pt x="2547" y="440"/>
                  <a:pt x="2606" y="377"/>
                </a:cubicBezTo>
                <a:cubicBezTo>
                  <a:pt x="2651" y="328"/>
                  <a:pt x="2749" y="271"/>
                  <a:pt x="2882" y="271"/>
                </a:cubicBezTo>
                <a:cubicBezTo>
                  <a:pt x="3012" y="271"/>
                  <a:pt x="3097" y="328"/>
                  <a:pt x="3142" y="377"/>
                </a:cubicBezTo>
                <a:cubicBezTo>
                  <a:pt x="3200" y="440"/>
                  <a:pt x="3207" y="478"/>
                  <a:pt x="3207" y="702"/>
                </a:cubicBezTo>
                <a:cubicBezTo>
                  <a:pt x="3207" y="923"/>
                  <a:pt x="3200" y="961"/>
                  <a:pt x="3142" y="1024"/>
                </a:cubicBezTo>
                <a:cubicBezTo>
                  <a:pt x="3097" y="1073"/>
                  <a:pt x="3012" y="1130"/>
                  <a:pt x="2882" y="1130"/>
                </a:cubicBezTo>
                <a:cubicBezTo>
                  <a:pt x="2749" y="1130"/>
                  <a:pt x="2651" y="1073"/>
                  <a:pt x="2606" y="1024"/>
                </a:cubicBezTo>
                <a:cubicBezTo>
                  <a:pt x="2547" y="961"/>
                  <a:pt x="2544" y="926"/>
                  <a:pt x="2541" y="702"/>
                </a:cubicBezTo>
                <a:moveTo>
                  <a:pt x="1701" y="820"/>
                </a:moveTo>
                <a:cubicBezTo>
                  <a:pt x="2085" y="820"/>
                  <a:pt x="2085" y="820"/>
                  <a:pt x="2085" y="820"/>
                </a:cubicBezTo>
                <a:cubicBezTo>
                  <a:pt x="2085" y="920"/>
                  <a:pt x="2085" y="920"/>
                  <a:pt x="2085" y="920"/>
                </a:cubicBezTo>
                <a:cubicBezTo>
                  <a:pt x="2085" y="1133"/>
                  <a:pt x="1994" y="1157"/>
                  <a:pt x="1726" y="1157"/>
                </a:cubicBezTo>
                <a:cubicBezTo>
                  <a:pt x="1509" y="1157"/>
                  <a:pt x="1424" y="1076"/>
                  <a:pt x="1424" y="984"/>
                </a:cubicBezTo>
                <a:cubicBezTo>
                  <a:pt x="1424" y="884"/>
                  <a:pt x="1512" y="820"/>
                  <a:pt x="1701" y="820"/>
                </a:cubicBezTo>
                <a:moveTo>
                  <a:pt x="1263" y="250"/>
                </a:moveTo>
                <a:cubicBezTo>
                  <a:pt x="1398" y="387"/>
                  <a:pt x="1398" y="387"/>
                  <a:pt x="1398" y="387"/>
                </a:cubicBezTo>
                <a:cubicBezTo>
                  <a:pt x="1482" y="310"/>
                  <a:pt x="1590" y="261"/>
                  <a:pt x="1757" y="261"/>
                </a:cubicBezTo>
                <a:cubicBezTo>
                  <a:pt x="1987" y="261"/>
                  <a:pt x="2085" y="307"/>
                  <a:pt x="2085" y="437"/>
                </a:cubicBezTo>
                <a:cubicBezTo>
                  <a:pt x="2085" y="576"/>
                  <a:pt x="2085" y="576"/>
                  <a:pt x="2085" y="576"/>
                </a:cubicBezTo>
                <a:cubicBezTo>
                  <a:pt x="1641" y="576"/>
                  <a:pt x="1641" y="576"/>
                  <a:pt x="1641" y="576"/>
                </a:cubicBezTo>
                <a:cubicBezTo>
                  <a:pt x="1470" y="576"/>
                  <a:pt x="1340" y="623"/>
                  <a:pt x="1253" y="698"/>
                </a:cubicBezTo>
                <a:cubicBezTo>
                  <a:pt x="1179" y="626"/>
                  <a:pt x="1064" y="580"/>
                  <a:pt x="901" y="570"/>
                </a:cubicBezTo>
                <a:cubicBezTo>
                  <a:pt x="636" y="554"/>
                  <a:pt x="636" y="554"/>
                  <a:pt x="636" y="554"/>
                </a:cubicBezTo>
                <a:cubicBezTo>
                  <a:pt x="475" y="543"/>
                  <a:pt x="425" y="484"/>
                  <a:pt x="425" y="424"/>
                </a:cubicBezTo>
                <a:cubicBezTo>
                  <a:pt x="425" y="330"/>
                  <a:pt x="494" y="259"/>
                  <a:pt x="699" y="259"/>
                </a:cubicBezTo>
                <a:cubicBezTo>
                  <a:pt x="872" y="259"/>
                  <a:pt x="1001" y="311"/>
                  <a:pt x="1127" y="386"/>
                </a:cubicBezTo>
                <a:lnTo>
                  <a:pt x="1263" y="2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76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 Picture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334565"/>
            <a:ext cx="6334125" cy="319127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4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76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334567"/>
            <a:ext cx="8496300" cy="9608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446610"/>
            <a:ext cx="8496300" cy="31920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1375" y="4823172"/>
            <a:ext cx="2146303" cy="185259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DF9768-3131-47D8-8399-C2160FAB6CE0}" type="datetime4">
              <a:rPr lang="en-GB" smtClean="0"/>
              <a:pPr/>
              <a:t>30 September 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50" y="4823172"/>
            <a:ext cx="4160838" cy="185738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Sage presentation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94433" y="4823172"/>
            <a:ext cx="1625716" cy="185738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C173A23-9EAF-448F-A700-9AC7A10650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42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tabLst>
          <a:tab pos="2152650" algn="l"/>
        </a:tabLst>
        <a:defRPr sz="2800" kern="1200" spc="-5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buFontTx/>
        <a:buNone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69875" indent="-269875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30238" indent="-360363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−"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00113" indent="-269875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58888" indent="-358775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−"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857" y="334567"/>
            <a:ext cx="6334125" cy="3338908"/>
          </a:xfrm>
        </p:spPr>
        <p:txBody>
          <a:bodyPr/>
          <a:lstStyle/>
          <a:p>
            <a:r>
              <a:rPr lang="en-US" dirty="0" smtClean="0"/>
              <a:t>Sage ERP X3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User Parameters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3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 Lists and Selection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446610"/>
            <a:ext cx="8006490" cy="3192065"/>
          </a:xfrm>
        </p:spPr>
        <p:txBody>
          <a:bodyPr/>
          <a:lstStyle/>
          <a:p>
            <a:r>
              <a:rPr lang="en-US" b="1" dirty="0" smtClean="0"/>
              <a:t>SELGLO – Global Selection</a:t>
            </a:r>
          </a:p>
          <a:p>
            <a:endParaRPr lang="en-US" dirty="0" smtClean="0"/>
          </a:p>
          <a:p>
            <a:r>
              <a:rPr lang="en-US" dirty="0" smtClean="0"/>
              <a:t>Determines if memos for selection are shared or only personal.</a:t>
            </a:r>
          </a:p>
          <a:p>
            <a:endParaRPr lang="en-US" dirty="0"/>
          </a:p>
          <a:p>
            <a:r>
              <a:rPr lang="en-US" dirty="0" smtClean="0"/>
              <a:t>YES = everyone can see and use the memos</a:t>
            </a:r>
          </a:p>
          <a:p>
            <a:r>
              <a:rPr lang="en-US" dirty="0" smtClean="0"/>
              <a:t>NO = memos created for only that user, but they can still use other </a:t>
            </a:r>
            <a:r>
              <a:rPr lang="en-US" smtClean="0"/>
              <a:t>people’s global memos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045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1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Parameters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Setup &gt; Users &gt; Users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 Definition tab</a:t>
            </a:r>
          </a:p>
          <a:p>
            <a:endParaRPr lang="en-US" dirty="0" smtClean="0"/>
          </a:p>
          <a:p>
            <a:r>
              <a:rPr lang="en-US" dirty="0" smtClean="0"/>
              <a:t>Applies </a:t>
            </a:r>
            <a:r>
              <a:rPr lang="en-US" dirty="0" smtClean="0"/>
              <a:t>to </a:t>
            </a:r>
            <a:r>
              <a:rPr lang="en-US" dirty="0" smtClean="0"/>
              <a:t>v5/</a:t>
            </a:r>
            <a:r>
              <a:rPr lang="en-US" dirty="0" smtClean="0"/>
              <a:t>v6/v7 – </a:t>
            </a:r>
            <a:r>
              <a:rPr lang="en-US" dirty="0" smtClean="0"/>
              <a:t>shown in v7</a:t>
            </a:r>
          </a:p>
          <a:p>
            <a:endParaRPr lang="en-US" dirty="0"/>
          </a:p>
          <a:p>
            <a:r>
              <a:rPr lang="en-US" dirty="0" smtClean="0"/>
              <a:t>Allows you to </a:t>
            </a:r>
            <a:r>
              <a:rPr lang="en-US" dirty="0" smtClean="0"/>
              <a:t>define some parameters specific to the user.</a:t>
            </a:r>
          </a:p>
          <a:p>
            <a:endParaRPr lang="en-US" dirty="0" smtClean="0"/>
          </a:p>
          <a:p>
            <a:r>
              <a:rPr lang="en-US" dirty="0" smtClean="0"/>
              <a:t>User parameters can override the values set at the folder or company level for that user.</a:t>
            </a:r>
          </a:p>
          <a:p>
            <a:endParaRPr lang="en-US" dirty="0"/>
          </a:p>
          <a:p>
            <a:r>
              <a:rPr lang="en-US" dirty="0" smtClean="0"/>
              <a:t>Not all parameters are available at the user level.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Parameters</a:t>
            </a:r>
            <a:br>
              <a:rPr lang="en-US" dirty="0" smtClean="0"/>
            </a:br>
            <a:r>
              <a:rPr lang="en-US" dirty="0" smtClean="0"/>
              <a:t>SUP &gt; SEL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2080" y="1120748"/>
            <a:ext cx="7099839" cy="394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0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 Lists and Selection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CHDERLUS – Load last read</a:t>
            </a:r>
          </a:p>
          <a:p>
            <a:r>
              <a:rPr lang="en-US" dirty="0" smtClean="0"/>
              <a:t>Generally yes when you open to review records, but if a user spends most of the time creating new ones, they may prefer no. </a:t>
            </a:r>
          </a:p>
          <a:p>
            <a:endParaRPr lang="en-US" dirty="0" smtClean="0"/>
          </a:p>
          <a:p>
            <a:r>
              <a:rPr lang="en-US" dirty="0" smtClean="0"/>
              <a:t>YES = when you open a function you will see your last 		read record</a:t>
            </a:r>
          </a:p>
          <a:p>
            <a:endParaRPr lang="en-US" dirty="0" smtClean="0"/>
          </a:p>
          <a:p>
            <a:r>
              <a:rPr lang="en-US" dirty="0" smtClean="0"/>
              <a:t>NO = when you open the function, you’re on a blank 			screen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2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 Lists and Selection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LFTBOX – Number of </a:t>
            </a:r>
            <a:r>
              <a:rPr lang="en-US" b="1" dirty="0" err="1" smtClean="0"/>
              <a:t>quickselect</a:t>
            </a:r>
            <a:r>
              <a:rPr lang="en-US" b="1" dirty="0" smtClean="0"/>
              <a:t> elements</a:t>
            </a:r>
          </a:p>
          <a:p>
            <a:r>
              <a:rPr lang="en-US" dirty="0" err="1" smtClean="0"/>
              <a:t>Numberic</a:t>
            </a:r>
            <a:r>
              <a:rPr lang="en-US" dirty="0" smtClean="0"/>
              <a:t> value – the larger the number, the longer your screen may take to open.</a:t>
            </a:r>
          </a:p>
          <a:p>
            <a:endParaRPr lang="en-US" dirty="0" smtClean="0"/>
          </a:p>
          <a:p>
            <a:r>
              <a:rPr lang="en-US" dirty="0" smtClean="0"/>
              <a:t>Enter the number of records that should be displayed in the left list box when a user is viewing a function window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0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 Lists and Selection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LFTBOXTUN – Left list fill on tunnel</a:t>
            </a:r>
          </a:p>
          <a:p>
            <a:r>
              <a:rPr lang="en-US" dirty="0" smtClean="0"/>
              <a:t>This impacts how fast a screen loads.  No list opens faster!</a:t>
            </a:r>
          </a:p>
          <a:p>
            <a:r>
              <a:rPr lang="en-US" dirty="0" smtClean="0"/>
              <a:t>NOT a user parameter (that’s why it is grayed out)</a:t>
            </a:r>
          </a:p>
          <a:p>
            <a:endParaRPr lang="en-US" dirty="0"/>
          </a:p>
          <a:p>
            <a:r>
              <a:rPr lang="en-US" dirty="0" smtClean="0"/>
              <a:t>Yes = The left list will fill in when you tunnel from another function</a:t>
            </a:r>
          </a:p>
          <a:p>
            <a:endParaRPr lang="en-US" dirty="0"/>
          </a:p>
          <a:p>
            <a:r>
              <a:rPr lang="en-US" dirty="0" smtClean="0"/>
              <a:t>No = The left list will remain blank until you refresh the function window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33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 Lists and Selection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46610"/>
            <a:ext cx="4379886" cy="3192065"/>
          </a:xfrm>
        </p:spPr>
        <p:txBody>
          <a:bodyPr/>
          <a:lstStyle/>
          <a:p>
            <a:r>
              <a:rPr lang="en-US" b="1" dirty="0" smtClean="0"/>
              <a:t>NBDERLUS – Last read lines</a:t>
            </a:r>
          </a:p>
          <a:p>
            <a:r>
              <a:rPr lang="en-US" dirty="0" smtClean="0"/>
              <a:t>Numeric value</a:t>
            </a:r>
          </a:p>
          <a:p>
            <a:endParaRPr lang="en-US" dirty="0"/>
          </a:p>
          <a:p>
            <a:r>
              <a:rPr lang="en-US" dirty="0" smtClean="0"/>
              <a:t>The number of lines to fill in on the left list “last read” drawer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618" y="906651"/>
            <a:ext cx="2375862" cy="396481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5098942" y="4638675"/>
            <a:ext cx="781676" cy="573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93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 Lists and Selection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446610"/>
            <a:ext cx="5302035" cy="3192065"/>
          </a:xfrm>
        </p:spPr>
        <p:txBody>
          <a:bodyPr/>
          <a:lstStyle/>
          <a:p>
            <a:r>
              <a:rPr lang="en-US" b="1" dirty="0" smtClean="0"/>
              <a:t>SELRAPCAS – Case sensitive in rapid search</a:t>
            </a:r>
          </a:p>
          <a:p>
            <a:endParaRPr lang="en-US" dirty="0" smtClean="0"/>
          </a:p>
          <a:p>
            <a:r>
              <a:rPr lang="en-US" dirty="0" smtClean="0"/>
              <a:t>Defines if the left list search by column is case sensitive.  </a:t>
            </a:r>
          </a:p>
          <a:p>
            <a:endParaRPr lang="en-US" dirty="0"/>
          </a:p>
          <a:p>
            <a:r>
              <a:rPr lang="en-US" dirty="0" smtClean="0"/>
              <a:t>Yes = Walmart is different than </a:t>
            </a:r>
            <a:r>
              <a:rPr lang="en-US" dirty="0" err="1" smtClean="0"/>
              <a:t>WalMart</a:t>
            </a:r>
            <a:r>
              <a:rPr lang="en-US" dirty="0" smtClean="0"/>
              <a:t> so only one will display</a:t>
            </a:r>
          </a:p>
          <a:p>
            <a:endParaRPr lang="en-US" dirty="0"/>
          </a:p>
          <a:p>
            <a:r>
              <a:rPr lang="en-US" dirty="0" smtClean="0"/>
              <a:t>No = Walmart and </a:t>
            </a:r>
            <a:r>
              <a:rPr lang="en-US" dirty="0" err="1" smtClean="0"/>
              <a:t>WalMart</a:t>
            </a:r>
            <a:r>
              <a:rPr lang="en-US" dirty="0" smtClean="0"/>
              <a:t> are both displayed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618" y="906651"/>
            <a:ext cx="2375862" cy="396481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5191931" y="1639753"/>
            <a:ext cx="781676" cy="573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057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 Lists and Selection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446610"/>
            <a:ext cx="8006490" cy="3192065"/>
          </a:xfrm>
        </p:spPr>
        <p:txBody>
          <a:bodyPr/>
          <a:lstStyle/>
          <a:p>
            <a:r>
              <a:rPr lang="en-US" b="1" dirty="0" smtClean="0"/>
              <a:t>NBRCHOOSE – Default elements of selection</a:t>
            </a:r>
          </a:p>
          <a:p>
            <a:endParaRPr lang="en-US" dirty="0" smtClean="0"/>
          </a:p>
          <a:p>
            <a:r>
              <a:rPr lang="en-US" dirty="0" smtClean="0"/>
              <a:t>NOT a user parameter, defined at the Folder</a:t>
            </a:r>
          </a:p>
          <a:p>
            <a:endParaRPr lang="en-US" dirty="0" smtClean="0"/>
          </a:p>
          <a:p>
            <a:r>
              <a:rPr lang="en-US" dirty="0" smtClean="0"/>
              <a:t>Defines how many lines are read and displayed in a selection window (select, F12) – the fewer, the faster it opens…but might take more time for the user to search.</a:t>
            </a:r>
          </a:p>
          <a:p>
            <a:endParaRPr lang="en-US" dirty="0"/>
          </a:p>
          <a:p>
            <a:r>
              <a:rPr lang="en-US" dirty="0" smtClean="0"/>
              <a:t>Numeric value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59742"/>
      </p:ext>
    </p:extLst>
  </p:cSld>
  <p:clrMapOvr>
    <a:masterClrMapping/>
  </p:clrMapOvr>
</p:sld>
</file>

<file path=ppt/theme/theme1.xml><?xml version="1.0" encoding="utf-8"?>
<a:theme xmlns:a="http://schemas.openxmlformats.org/drawingml/2006/main" name="sage-ppt-template-16x9">
  <a:themeElements>
    <a:clrScheme name="Custom 6">
      <a:dk1>
        <a:sysClr val="windowText" lastClr="000000"/>
      </a:dk1>
      <a:lt1>
        <a:sysClr val="window" lastClr="FFFFFF"/>
      </a:lt1>
      <a:dk2>
        <a:srgbClr val="007F64"/>
      </a:dk2>
      <a:lt2>
        <a:srgbClr val="E0E1DD"/>
      </a:lt2>
      <a:accent1>
        <a:srgbClr val="41A940"/>
      </a:accent1>
      <a:accent2>
        <a:srgbClr val="4D4F53"/>
      </a:accent2>
      <a:accent3>
        <a:srgbClr val="9A9B9C"/>
      </a:accent3>
      <a:accent4>
        <a:srgbClr val="FF5800"/>
      </a:accent4>
      <a:accent5>
        <a:srgbClr val="009FDA"/>
      </a:accent5>
      <a:accent6>
        <a:srgbClr val="6639B7"/>
      </a:accent6>
      <a:hlink>
        <a:srgbClr val="FF5800"/>
      </a:hlink>
      <a:folHlink>
        <a:srgbClr val="FF5800"/>
      </a:folHlink>
    </a:clrScheme>
    <a:fontScheme name="BBLP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B03513-E649-4A58-8648-702EEC95A34E}" vid="{BCEE9E5E-C569-438F-827A-89D01531A2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396</Words>
  <Application>Microsoft Office PowerPoint</Application>
  <PresentationFormat>On-screen Show (16:9)</PresentationFormat>
  <Paragraphs>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sage-ppt-template-16x9</vt:lpstr>
      <vt:lpstr>Sage ERP X3 User Parameters</vt:lpstr>
      <vt:lpstr>User Parameters Setup &gt; Users &gt; Users</vt:lpstr>
      <vt:lpstr>User Parameters SUP &gt; SEL</vt:lpstr>
      <vt:lpstr>Supervisor Lists and Selection Parameters</vt:lpstr>
      <vt:lpstr>Supervisor Lists and Selection Parameters</vt:lpstr>
      <vt:lpstr>Supervisor Lists and Selection Parameters</vt:lpstr>
      <vt:lpstr>Supervisor Lists and Selection Parameters</vt:lpstr>
      <vt:lpstr>Supervisor Lists and Selection Parameters</vt:lpstr>
      <vt:lpstr>Supervisor Lists and Selection Parameters</vt:lpstr>
      <vt:lpstr>Supervisor Lists and Selection Parameters</vt:lpstr>
      <vt:lpstr>PowerPoint Presentation</vt:lpstr>
    </vt:vector>
  </TitlesOfParts>
  <Company>Sage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PowerPoint® template For tips and ideas please see ‘Creating effective PowerPoint® presentations’</dc:title>
  <dc:creator>Holt, Danielle</dc:creator>
  <cp:lastModifiedBy>Holt, Danielle</cp:lastModifiedBy>
  <cp:revision>10</cp:revision>
  <dcterms:created xsi:type="dcterms:W3CDTF">2014-09-10T13:24:45Z</dcterms:created>
  <dcterms:modified xsi:type="dcterms:W3CDTF">2014-09-30T22:48:28Z</dcterms:modified>
</cp:coreProperties>
</file>